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9" r:id="rId1"/>
  </p:sldMasterIdLst>
  <p:notesMasterIdLst>
    <p:notesMasterId r:id="rId11"/>
  </p:notesMasterIdLst>
  <p:sldIdLst>
    <p:sldId id="919" r:id="rId2"/>
    <p:sldId id="946" r:id="rId3"/>
    <p:sldId id="947" r:id="rId4"/>
    <p:sldId id="898" r:id="rId5"/>
    <p:sldId id="926" r:id="rId6"/>
    <p:sldId id="922" r:id="rId7"/>
    <p:sldId id="939" r:id="rId8"/>
    <p:sldId id="928" r:id="rId9"/>
    <p:sldId id="94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Øyvind Sandbakk" initials="Ø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3792" autoAdjust="0"/>
  </p:normalViewPr>
  <p:slideViewPr>
    <p:cSldViewPr>
      <p:cViewPr varScale="1">
        <p:scale>
          <a:sx n="62" d="100"/>
          <a:sy n="62" d="100"/>
        </p:scale>
        <p:origin x="16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AED1B-5956-44A0-AEEF-7FA61B7B530A}" type="doc">
      <dgm:prSet loTypeId="urn:microsoft.com/office/officeart/2005/8/layout/cycle5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nb-NO"/>
        </a:p>
      </dgm:t>
    </dgm:pt>
    <dgm:pt modelId="{C68AC834-9608-4C36-B58D-E9CCE0B75333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3432444" y="170750"/>
          <a:ext cx="1743130" cy="519451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nb-NO" sz="18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Planprosesser</a:t>
          </a:r>
        </a:p>
      </dgm:t>
    </dgm:pt>
    <dgm:pt modelId="{8C9AC59E-65F2-4A94-8712-178EE41BAF03}" type="parTrans" cxnId="{2B4EC470-1A56-4B24-AA30-AD3C9F7E70B6}">
      <dgm:prSet/>
      <dgm:spPr/>
      <dgm:t>
        <a:bodyPr/>
        <a:lstStyle/>
        <a:p>
          <a:endParaRPr lang="nb-NO"/>
        </a:p>
      </dgm:t>
    </dgm:pt>
    <dgm:pt modelId="{1531F019-4088-4871-8A38-99B4F59420A3}" type="sibTrans" cxnId="{2B4EC470-1A56-4B24-AA30-AD3C9F7E70B6}">
      <dgm:prSet/>
      <dgm:spPr>
        <a:xfrm>
          <a:off x="1562800" y="385394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3930080" y="315036"/>
              </a:moveTo>
              <a:arcTo wR="2671510" hR="2671510" stAng="17886374" swAng="1387509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nb-NO"/>
        </a:p>
      </dgm:t>
    </dgm:pt>
    <dgm:pt modelId="{A19C116A-12FD-4BC3-BE6B-0C536B0F3E5E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5837275" y="1669302"/>
          <a:ext cx="1652348" cy="453123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nb-NO" sz="18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Forberedelse</a:t>
          </a:r>
        </a:p>
      </dgm:t>
    </dgm:pt>
    <dgm:pt modelId="{3A42A648-5D90-4743-8E0C-74D2AE9E78F5}" type="parTrans" cxnId="{65401498-A527-4D94-A974-5F94333711B0}">
      <dgm:prSet/>
      <dgm:spPr/>
      <dgm:t>
        <a:bodyPr/>
        <a:lstStyle/>
        <a:p>
          <a:endParaRPr lang="nb-NO"/>
        </a:p>
      </dgm:t>
    </dgm:pt>
    <dgm:pt modelId="{A786D278-22DA-4F2C-9628-B659A0EBB025}" type="sibTrans" cxnId="{65401498-A527-4D94-A974-5F94333711B0}">
      <dgm:prSet/>
      <dgm:spPr>
        <a:xfrm>
          <a:off x="1613758" y="406441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5279889" y="2094166"/>
              </a:moveTo>
              <a:arcTo wR="2671510" hR="2671510" stAng="20851156" swAng="1587657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nb-NO"/>
        </a:p>
      </dgm:t>
    </dgm:pt>
    <dgm:pt modelId="{A4591879-F6DD-4183-9481-AB9789AE230B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5780428" y="4098433"/>
          <a:ext cx="1743130" cy="488655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nb-NO" sz="22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Gjennomføring</a:t>
          </a:r>
        </a:p>
      </dgm:t>
    </dgm:pt>
    <dgm:pt modelId="{A18A419B-6F59-43DA-ACCA-6178A62B2A0B}" type="parTrans" cxnId="{913B4E10-FF0D-4667-8A54-95901AB9B7F2}">
      <dgm:prSet/>
      <dgm:spPr/>
      <dgm:t>
        <a:bodyPr/>
        <a:lstStyle/>
        <a:p>
          <a:endParaRPr lang="nb-NO"/>
        </a:p>
      </dgm:t>
    </dgm:pt>
    <dgm:pt modelId="{B89A9415-F993-4E98-883C-BA4CACEDCEC2}" type="sibTrans" cxnId="{913B4E10-FF0D-4667-8A54-95901AB9B7F2}">
      <dgm:prSet/>
      <dgm:spPr>
        <a:xfrm>
          <a:off x="1507047" y="625223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4822519" y="4255848"/>
              </a:moveTo>
              <a:arcTo wR="2671510" hR="2671510" stAng="2182423" swAng="1390614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nb-NO"/>
        </a:p>
      </dgm:t>
    </dgm:pt>
    <dgm:pt modelId="{262BBF15-EA66-4A91-B6D8-C9F4DDF3CEE8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1010067" y="4049886"/>
          <a:ext cx="1743130" cy="488655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nb-NO" sz="18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Lære</a:t>
          </a:r>
        </a:p>
      </dgm:t>
    </dgm:pt>
    <dgm:pt modelId="{3775D857-D0DF-4DBC-B262-66508F800597}" type="parTrans" cxnId="{DF6F3EA1-DA28-4181-A8C6-A680D1D8535A}">
      <dgm:prSet/>
      <dgm:spPr/>
      <dgm:t>
        <a:bodyPr/>
        <a:lstStyle/>
        <a:p>
          <a:endParaRPr lang="nb-NO"/>
        </a:p>
      </dgm:t>
    </dgm:pt>
    <dgm:pt modelId="{AEDDE6B8-B9A5-4A14-8DB2-9EFEE6033D3B}" type="sibTrans" cxnId="{DF6F3EA1-DA28-4181-A8C6-A680D1D8535A}">
      <dgm:prSet/>
      <dgm:spPr>
        <a:xfrm>
          <a:off x="1584477" y="350444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81462" y="3326200"/>
              </a:moveTo>
              <a:arcTo wR="2671510" hR="2671510" stAng="9948864" swAng="1581083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nb-NO"/>
        </a:p>
      </dgm:t>
    </dgm:pt>
    <dgm:pt modelId="{89865B32-F4D3-48F4-9376-DF1DBDA1D538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997143" y="1628448"/>
          <a:ext cx="1743130" cy="453123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nb-NO" sz="18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Tilpasse</a:t>
          </a:r>
        </a:p>
      </dgm:t>
    </dgm:pt>
    <dgm:pt modelId="{88CF5141-F807-4861-8535-64C234D9AB27}" type="parTrans" cxnId="{AB3C4485-EDBD-481C-8381-1BB59F5065B4}">
      <dgm:prSet/>
      <dgm:spPr/>
      <dgm:t>
        <a:bodyPr/>
        <a:lstStyle/>
        <a:p>
          <a:endParaRPr lang="nb-NO"/>
        </a:p>
      </dgm:t>
    </dgm:pt>
    <dgm:pt modelId="{8956C064-74A1-4030-8729-B9BFE24E1124}" type="sibTrans" cxnId="{AB3C4485-EDBD-481C-8381-1BB59F5065B4}">
      <dgm:prSet/>
      <dgm:spPr>
        <a:xfrm>
          <a:off x="1542770" y="465242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684641" y="885643"/>
              </a:moveTo>
              <a:arcTo wR="2671510" hR="2671510" stAng="13317018" swAng="1407363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nb-NO"/>
        </a:p>
      </dgm:t>
    </dgm:pt>
    <dgm:pt modelId="{C1633586-96BC-46D5-A26E-AF1FBC424AD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3465385" y="5631249"/>
          <a:ext cx="1755192" cy="547312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nb-NO" sz="18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Evaluere</a:t>
          </a:r>
        </a:p>
      </dgm:t>
    </dgm:pt>
    <dgm:pt modelId="{9C8920D6-82EC-4D0D-9E86-DB64ACA390D7}" type="parTrans" cxnId="{68109DC9-E5BA-4461-8F19-F65C706A1C68}">
      <dgm:prSet/>
      <dgm:spPr/>
      <dgm:t>
        <a:bodyPr/>
        <a:lstStyle/>
        <a:p>
          <a:endParaRPr lang="nb-NO"/>
        </a:p>
      </dgm:t>
    </dgm:pt>
    <dgm:pt modelId="{9F1C653D-F951-492F-9759-0EC9ADC92125}" type="sibTrans" cxnId="{68109DC9-E5BA-4461-8F19-F65C706A1C68}">
      <dgm:prSet/>
      <dgm:spPr>
        <a:xfrm>
          <a:off x="1659099" y="557615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1456002" y="5050482"/>
              </a:moveTo>
              <a:arcTo wR="2671510" hR="2671510" stAng="7023854" swAng="1525134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gm:spPr>
      <dgm:t>
        <a:bodyPr/>
        <a:lstStyle/>
        <a:p>
          <a:endParaRPr lang="nb-NO"/>
        </a:p>
      </dgm:t>
    </dgm:pt>
    <dgm:pt modelId="{925FEDB9-3733-443D-8BA6-F2DA153CDD85}" type="pres">
      <dgm:prSet presAssocID="{1D3AED1B-5956-44A0-AEEF-7FA61B7B530A}" presName="cycle" presStyleCnt="0">
        <dgm:presLayoutVars>
          <dgm:dir/>
          <dgm:resizeHandles val="exact"/>
        </dgm:presLayoutVars>
      </dgm:prSet>
      <dgm:spPr/>
    </dgm:pt>
    <dgm:pt modelId="{B95E6033-831E-4CF0-85FD-1504CCA93046}" type="pres">
      <dgm:prSet presAssocID="{C68AC834-9608-4C36-B58D-E9CCE0B75333}" presName="node" presStyleLbl="node1" presStyleIdx="0" presStyleCnt="6" custScaleY="45846" custRadScaleRad="104929" custRadScaleInc="-3983">
        <dgm:presLayoutVars>
          <dgm:bulletEnabled val="1"/>
        </dgm:presLayoutVars>
      </dgm:prSet>
      <dgm:spPr/>
    </dgm:pt>
    <dgm:pt modelId="{EFE353B5-A94E-4EE0-BCC8-E8EECDF7B750}" type="pres">
      <dgm:prSet presAssocID="{C68AC834-9608-4C36-B58D-E9CCE0B75333}" presName="spNode" presStyleCnt="0"/>
      <dgm:spPr/>
    </dgm:pt>
    <dgm:pt modelId="{E39DC96A-29C7-43B3-B76A-AB3561EA4026}" type="pres">
      <dgm:prSet presAssocID="{1531F019-4088-4871-8A38-99B4F59420A3}" presName="sibTrans" presStyleLbl="sibTrans1D1" presStyleIdx="0" presStyleCnt="6"/>
      <dgm:spPr/>
    </dgm:pt>
    <dgm:pt modelId="{42844A67-D059-40F6-8109-71FD318D20CC}" type="pres">
      <dgm:prSet presAssocID="{A19C116A-12FD-4BC3-BE6B-0C536B0F3E5E}" presName="node" presStyleLbl="node1" presStyleIdx="1" presStyleCnt="6" custScaleX="94792" custScaleY="39992" custRadScaleRad="100256" custRadScaleInc="203">
        <dgm:presLayoutVars>
          <dgm:bulletEnabled val="1"/>
        </dgm:presLayoutVars>
      </dgm:prSet>
      <dgm:spPr/>
    </dgm:pt>
    <dgm:pt modelId="{C829E43D-D0B7-4A9C-90F1-E8D6E8FD7448}" type="pres">
      <dgm:prSet presAssocID="{A19C116A-12FD-4BC3-BE6B-0C536B0F3E5E}" presName="spNode" presStyleCnt="0"/>
      <dgm:spPr/>
    </dgm:pt>
    <dgm:pt modelId="{2BC650EC-CB9F-4A63-AFFA-038EC59CA5E2}" type="pres">
      <dgm:prSet presAssocID="{A786D278-22DA-4F2C-9628-B659A0EBB025}" presName="sibTrans" presStyleLbl="sibTrans1D1" presStyleIdx="1" presStyleCnt="6"/>
      <dgm:spPr/>
    </dgm:pt>
    <dgm:pt modelId="{DA7F2656-8739-44B6-B7D2-B4FDB588A4AE}" type="pres">
      <dgm:prSet presAssocID="{A4591879-F6DD-4183-9481-AB9789AE230B}" presName="node" presStyleLbl="node1" presStyleIdx="2" presStyleCnt="6" custScaleX="129063" custScaleY="72331" custRadScaleRad="101207" custRadScaleInc="-25683">
        <dgm:presLayoutVars>
          <dgm:bulletEnabled val="1"/>
        </dgm:presLayoutVars>
      </dgm:prSet>
      <dgm:spPr/>
    </dgm:pt>
    <dgm:pt modelId="{4631A47F-1CA7-4577-8F3D-3DCC1D3C9428}" type="pres">
      <dgm:prSet presAssocID="{A4591879-F6DD-4183-9481-AB9789AE230B}" presName="spNode" presStyleCnt="0"/>
      <dgm:spPr/>
    </dgm:pt>
    <dgm:pt modelId="{E1CDD05D-013D-4C76-9368-08EA78EABA2D}" type="pres">
      <dgm:prSet presAssocID="{B89A9415-F993-4E98-883C-BA4CACEDCEC2}" presName="sibTrans" presStyleLbl="sibTrans1D1" presStyleIdx="2" presStyleCnt="6"/>
      <dgm:spPr/>
    </dgm:pt>
    <dgm:pt modelId="{5904153E-60A9-4B90-B9AD-D9B6C1FFA40B}" type="pres">
      <dgm:prSet presAssocID="{C1633586-96BC-46D5-A26E-AF1FBC424ADD}" presName="node" presStyleLbl="node1" presStyleIdx="3" presStyleCnt="6" custScaleX="100692" custScaleY="48305">
        <dgm:presLayoutVars>
          <dgm:bulletEnabled val="1"/>
        </dgm:presLayoutVars>
      </dgm:prSet>
      <dgm:spPr/>
    </dgm:pt>
    <dgm:pt modelId="{BE4828FD-CA00-4B9C-BED0-E36FDF9E4AF9}" type="pres">
      <dgm:prSet presAssocID="{C1633586-96BC-46D5-A26E-AF1FBC424ADD}" presName="spNode" presStyleCnt="0"/>
      <dgm:spPr/>
    </dgm:pt>
    <dgm:pt modelId="{E995B83F-2085-4A0C-8E44-8C1BD3134423}" type="pres">
      <dgm:prSet presAssocID="{9F1C653D-F951-492F-9759-0EC9ADC92125}" presName="sibTrans" presStyleLbl="sibTrans1D1" presStyleIdx="3" presStyleCnt="6"/>
      <dgm:spPr/>
    </dgm:pt>
    <dgm:pt modelId="{B8FB10D2-A87D-4116-A51D-B4B0B1888C7A}" type="pres">
      <dgm:prSet presAssocID="{262BBF15-EA66-4A91-B6D8-C9F4DDF3CEE8}" presName="node" presStyleLbl="node1" presStyleIdx="4" presStyleCnt="6" custScaleY="43128" custRadScaleRad="100326" custRadScaleInc="33422">
        <dgm:presLayoutVars>
          <dgm:bulletEnabled val="1"/>
        </dgm:presLayoutVars>
      </dgm:prSet>
      <dgm:spPr/>
    </dgm:pt>
    <dgm:pt modelId="{1F4C1AAE-A14B-41BB-9B13-DBDF75EBE4E0}" type="pres">
      <dgm:prSet presAssocID="{262BBF15-EA66-4A91-B6D8-C9F4DDF3CEE8}" presName="spNode" presStyleCnt="0"/>
      <dgm:spPr/>
    </dgm:pt>
    <dgm:pt modelId="{70ACD7EF-7580-4F45-B4AF-1552235FB698}" type="pres">
      <dgm:prSet presAssocID="{AEDDE6B8-B9A5-4A14-8DB2-9EFEE6033D3B}" presName="sibTrans" presStyleLbl="sibTrans1D1" presStyleIdx="4" presStyleCnt="6"/>
      <dgm:spPr/>
    </dgm:pt>
    <dgm:pt modelId="{D0ECA0A8-41CF-4134-819F-B00FF004D01F}" type="pres">
      <dgm:prSet presAssocID="{89865B32-F4D3-48F4-9376-DF1DBDA1D538}" presName="node" presStyleLbl="node1" presStyleIdx="5" presStyleCnt="6" custScaleY="39992" custRadScaleRad="106019" custRadScaleInc="-4392">
        <dgm:presLayoutVars>
          <dgm:bulletEnabled val="1"/>
        </dgm:presLayoutVars>
      </dgm:prSet>
      <dgm:spPr/>
    </dgm:pt>
    <dgm:pt modelId="{5B04A343-0C42-4742-92C9-C6403D882258}" type="pres">
      <dgm:prSet presAssocID="{89865B32-F4D3-48F4-9376-DF1DBDA1D538}" presName="spNode" presStyleCnt="0"/>
      <dgm:spPr/>
    </dgm:pt>
    <dgm:pt modelId="{DB4B5405-6C32-40E8-8FDB-8CBCB6A7D0F8}" type="pres">
      <dgm:prSet presAssocID="{8956C064-74A1-4030-8729-B9BFE24E1124}" presName="sibTrans" presStyleLbl="sibTrans1D1" presStyleIdx="5" presStyleCnt="6"/>
      <dgm:spPr/>
    </dgm:pt>
  </dgm:ptLst>
  <dgm:cxnLst>
    <dgm:cxn modelId="{913B4E10-FF0D-4667-8A54-95901AB9B7F2}" srcId="{1D3AED1B-5956-44A0-AEEF-7FA61B7B530A}" destId="{A4591879-F6DD-4183-9481-AB9789AE230B}" srcOrd="2" destOrd="0" parTransId="{A18A419B-6F59-43DA-ACCA-6178A62B2A0B}" sibTransId="{B89A9415-F993-4E98-883C-BA4CACEDCEC2}"/>
    <dgm:cxn modelId="{99BD841C-56B9-488D-BBC4-0F489C53C3BB}" type="presOf" srcId="{A19C116A-12FD-4BC3-BE6B-0C536B0F3E5E}" destId="{42844A67-D059-40F6-8109-71FD318D20CC}" srcOrd="0" destOrd="0" presId="urn:microsoft.com/office/officeart/2005/8/layout/cycle5"/>
    <dgm:cxn modelId="{15C55120-97AB-47CF-AE1B-FE9454846B42}" type="presOf" srcId="{C68AC834-9608-4C36-B58D-E9CCE0B75333}" destId="{B95E6033-831E-4CF0-85FD-1504CCA93046}" srcOrd="0" destOrd="0" presId="urn:microsoft.com/office/officeart/2005/8/layout/cycle5"/>
    <dgm:cxn modelId="{12E7DA2D-8C68-4976-95D2-90215BE62743}" type="presOf" srcId="{8956C064-74A1-4030-8729-B9BFE24E1124}" destId="{DB4B5405-6C32-40E8-8FDB-8CBCB6A7D0F8}" srcOrd="0" destOrd="0" presId="urn:microsoft.com/office/officeart/2005/8/layout/cycle5"/>
    <dgm:cxn modelId="{4D9B1F61-79AD-4925-B89B-8F469C40C5DB}" type="presOf" srcId="{C1633586-96BC-46D5-A26E-AF1FBC424ADD}" destId="{5904153E-60A9-4B90-B9AD-D9B6C1FFA40B}" srcOrd="0" destOrd="0" presId="urn:microsoft.com/office/officeart/2005/8/layout/cycle5"/>
    <dgm:cxn modelId="{13279F48-C4E9-4020-AF7D-9FE34907020E}" type="presOf" srcId="{1D3AED1B-5956-44A0-AEEF-7FA61B7B530A}" destId="{925FEDB9-3733-443D-8BA6-F2DA153CDD85}" srcOrd="0" destOrd="0" presId="urn:microsoft.com/office/officeart/2005/8/layout/cycle5"/>
    <dgm:cxn modelId="{2B4EC470-1A56-4B24-AA30-AD3C9F7E70B6}" srcId="{1D3AED1B-5956-44A0-AEEF-7FA61B7B530A}" destId="{C68AC834-9608-4C36-B58D-E9CCE0B75333}" srcOrd="0" destOrd="0" parTransId="{8C9AC59E-65F2-4A94-8712-178EE41BAF03}" sibTransId="{1531F019-4088-4871-8A38-99B4F59420A3}"/>
    <dgm:cxn modelId="{AB3C4485-EDBD-481C-8381-1BB59F5065B4}" srcId="{1D3AED1B-5956-44A0-AEEF-7FA61B7B530A}" destId="{89865B32-F4D3-48F4-9376-DF1DBDA1D538}" srcOrd="5" destOrd="0" parTransId="{88CF5141-F807-4861-8535-64C234D9AB27}" sibTransId="{8956C064-74A1-4030-8729-B9BFE24E1124}"/>
    <dgm:cxn modelId="{BF20988E-6095-4AB7-929A-955D019B0FCB}" type="presOf" srcId="{B89A9415-F993-4E98-883C-BA4CACEDCEC2}" destId="{E1CDD05D-013D-4C76-9368-08EA78EABA2D}" srcOrd="0" destOrd="0" presId="urn:microsoft.com/office/officeart/2005/8/layout/cycle5"/>
    <dgm:cxn modelId="{65401498-A527-4D94-A974-5F94333711B0}" srcId="{1D3AED1B-5956-44A0-AEEF-7FA61B7B530A}" destId="{A19C116A-12FD-4BC3-BE6B-0C536B0F3E5E}" srcOrd="1" destOrd="0" parTransId="{3A42A648-5D90-4743-8E0C-74D2AE9E78F5}" sibTransId="{A786D278-22DA-4F2C-9628-B659A0EBB025}"/>
    <dgm:cxn modelId="{A356379C-B795-4276-9F02-65EC0F9B805F}" type="presOf" srcId="{89865B32-F4D3-48F4-9376-DF1DBDA1D538}" destId="{D0ECA0A8-41CF-4134-819F-B00FF004D01F}" srcOrd="0" destOrd="0" presId="urn:microsoft.com/office/officeart/2005/8/layout/cycle5"/>
    <dgm:cxn modelId="{DF6F3EA1-DA28-4181-A8C6-A680D1D8535A}" srcId="{1D3AED1B-5956-44A0-AEEF-7FA61B7B530A}" destId="{262BBF15-EA66-4A91-B6D8-C9F4DDF3CEE8}" srcOrd="4" destOrd="0" parTransId="{3775D857-D0DF-4DBC-B262-66508F800597}" sibTransId="{AEDDE6B8-B9A5-4A14-8DB2-9EFEE6033D3B}"/>
    <dgm:cxn modelId="{FCA95CAC-2EA7-4194-86C2-D43534FAA6D3}" type="presOf" srcId="{A786D278-22DA-4F2C-9628-B659A0EBB025}" destId="{2BC650EC-CB9F-4A63-AFFA-038EC59CA5E2}" srcOrd="0" destOrd="0" presId="urn:microsoft.com/office/officeart/2005/8/layout/cycle5"/>
    <dgm:cxn modelId="{EB855BB8-11F3-4292-9FF3-067FBBBBFAA8}" type="presOf" srcId="{A4591879-F6DD-4183-9481-AB9789AE230B}" destId="{DA7F2656-8739-44B6-B7D2-B4FDB588A4AE}" srcOrd="0" destOrd="0" presId="urn:microsoft.com/office/officeart/2005/8/layout/cycle5"/>
    <dgm:cxn modelId="{28A015BF-AFC5-46E9-9A50-391972F3A327}" type="presOf" srcId="{262BBF15-EA66-4A91-B6D8-C9F4DDF3CEE8}" destId="{B8FB10D2-A87D-4116-A51D-B4B0B1888C7A}" srcOrd="0" destOrd="0" presId="urn:microsoft.com/office/officeart/2005/8/layout/cycle5"/>
    <dgm:cxn modelId="{68109DC9-E5BA-4461-8F19-F65C706A1C68}" srcId="{1D3AED1B-5956-44A0-AEEF-7FA61B7B530A}" destId="{C1633586-96BC-46D5-A26E-AF1FBC424ADD}" srcOrd="3" destOrd="0" parTransId="{9C8920D6-82EC-4D0D-9E86-DB64ACA390D7}" sibTransId="{9F1C653D-F951-492F-9759-0EC9ADC92125}"/>
    <dgm:cxn modelId="{30B356F9-B2AE-47F7-A29D-0EE7B96DA229}" type="presOf" srcId="{1531F019-4088-4871-8A38-99B4F59420A3}" destId="{E39DC96A-29C7-43B3-B76A-AB3561EA4026}" srcOrd="0" destOrd="0" presId="urn:microsoft.com/office/officeart/2005/8/layout/cycle5"/>
    <dgm:cxn modelId="{2E4329FC-9D2B-46BD-B79B-89F90C6EED64}" type="presOf" srcId="{AEDDE6B8-B9A5-4A14-8DB2-9EFEE6033D3B}" destId="{70ACD7EF-7580-4F45-B4AF-1552235FB698}" srcOrd="0" destOrd="0" presId="urn:microsoft.com/office/officeart/2005/8/layout/cycle5"/>
    <dgm:cxn modelId="{F8942DFF-CF34-490B-AED0-D339E770145E}" type="presOf" srcId="{9F1C653D-F951-492F-9759-0EC9ADC92125}" destId="{E995B83F-2085-4A0C-8E44-8C1BD3134423}" srcOrd="0" destOrd="0" presId="urn:microsoft.com/office/officeart/2005/8/layout/cycle5"/>
    <dgm:cxn modelId="{40B7ECB6-75E4-45F7-9A69-89860708A117}" type="presParOf" srcId="{925FEDB9-3733-443D-8BA6-F2DA153CDD85}" destId="{B95E6033-831E-4CF0-85FD-1504CCA93046}" srcOrd="0" destOrd="0" presId="urn:microsoft.com/office/officeart/2005/8/layout/cycle5"/>
    <dgm:cxn modelId="{70ED72B1-81EE-4EE0-B22A-D51601F48F72}" type="presParOf" srcId="{925FEDB9-3733-443D-8BA6-F2DA153CDD85}" destId="{EFE353B5-A94E-4EE0-BCC8-E8EECDF7B750}" srcOrd="1" destOrd="0" presId="urn:microsoft.com/office/officeart/2005/8/layout/cycle5"/>
    <dgm:cxn modelId="{1F395B19-3178-4806-8769-3C5FE8ADA61A}" type="presParOf" srcId="{925FEDB9-3733-443D-8BA6-F2DA153CDD85}" destId="{E39DC96A-29C7-43B3-B76A-AB3561EA4026}" srcOrd="2" destOrd="0" presId="urn:microsoft.com/office/officeart/2005/8/layout/cycle5"/>
    <dgm:cxn modelId="{4C24B5E2-89D4-4BBA-99DE-196FCB1FF6BF}" type="presParOf" srcId="{925FEDB9-3733-443D-8BA6-F2DA153CDD85}" destId="{42844A67-D059-40F6-8109-71FD318D20CC}" srcOrd="3" destOrd="0" presId="urn:microsoft.com/office/officeart/2005/8/layout/cycle5"/>
    <dgm:cxn modelId="{99CED44D-6729-4131-BE3C-017792D1E923}" type="presParOf" srcId="{925FEDB9-3733-443D-8BA6-F2DA153CDD85}" destId="{C829E43D-D0B7-4A9C-90F1-E8D6E8FD7448}" srcOrd="4" destOrd="0" presId="urn:microsoft.com/office/officeart/2005/8/layout/cycle5"/>
    <dgm:cxn modelId="{E42AB262-B40D-4FD7-BE83-7DC77423E104}" type="presParOf" srcId="{925FEDB9-3733-443D-8BA6-F2DA153CDD85}" destId="{2BC650EC-CB9F-4A63-AFFA-038EC59CA5E2}" srcOrd="5" destOrd="0" presId="urn:microsoft.com/office/officeart/2005/8/layout/cycle5"/>
    <dgm:cxn modelId="{8FA868BD-9565-4713-BFAF-593F70B58A46}" type="presParOf" srcId="{925FEDB9-3733-443D-8BA6-F2DA153CDD85}" destId="{DA7F2656-8739-44B6-B7D2-B4FDB588A4AE}" srcOrd="6" destOrd="0" presId="urn:microsoft.com/office/officeart/2005/8/layout/cycle5"/>
    <dgm:cxn modelId="{CB7BFA5D-D87F-4940-BB2B-70F591737974}" type="presParOf" srcId="{925FEDB9-3733-443D-8BA6-F2DA153CDD85}" destId="{4631A47F-1CA7-4577-8F3D-3DCC1D3C9428}" srcOrd="7" destOrd="0" presId="urn:microsoft.com/office/officeart/2005/8/layout/cycle5"/>
    <dgm:cxn modelId="{005DB03B-38C9-412B-B8C5-D88D271EC9C8}" type="presParOf" srcId="{925FEDB9-3733-443D-8BA6-F2DA153CDD85}" destId="{E1CDD05D-013D-4C76-9368-08EA78EABA2D}" srcOrd="8" destOrd="0" presId="urn:microsoft.com/office/officeart/2005/8/layout/cycle5"/>
    <dgm:cxn modelId="{0DE13ABA-E7BD-4F5D-8EA1-3DE1C8B90505}" type="presParOf" srcId="{925FEDB9-3733-443D-8BA6-F2DA153CDD85}" destId="{5904153E-60A9-4B90-B9AD-D9B6C1FFA40B}" srcOrd="9" destOrd="0" presId="urn:microsoft.com/office/officeart/2005/8/layout/cycle5"/>
    <dgm:cxn modelId="{BFCF5FFA-2835-4A10-A8D1-18DA333AABC7}" type="presParOf" srcId="{925FEDB9-3733-443D-8BA6-F2DA153CDD85}" destId="{BE4828FD-CA00-4B9C-BED0-E36FDF9E4AF9}" srcOrd="10" destOrd="0" presId="urn:microsoft.com/office/officeart/2005/8/layout/cycle5"/>
    <dgm:cxn modelId="{E03BF039-CB2C-41FC-9828-4045E0F0E792}" type="presParOf" srcId="{925FEDB9-3733-443D-8BA6-F2DA153CDD85}" destId="{E995B83F-2085-4A0C-8E44-8C1BD3134423}" srcOrd="11" destOrd="0" presId="urn:microsoft.com/office/officeart/2005/8/layout/cycle5"/>
    <dgm:cxn modelId="{C4213CCC-C3CB-49A6-A8C8-B3F8664BE77F}" type="presParOf" srcId="{925FEDB9-3733-443D-8BA6-F2DA153CDD85}" destId="{B8FB10D2-A87D-4116-A51D-B4B0B1888C7A}" srcOrd="12" destOrd="0" presId="urn:microsoft.com/office/officeart/2005/8/layout/cycle5"/>
    <dgm:cxn modelId="{FFD11652-D9CA-4D5B-BB19-D2EA84D4C0FE}" type="presParOf" srcId="{925FEDB9-3733-443D-8BA6-F2DA153CDD85}" destId="{1F4C1AAE-A14B-41BB-9B13-DBDF75EBE4E0}" srcOrd="13" destOrd="0" presId="urn:microsoft.com/office/officeart/2005/8/layout/cycle5"/>
    <dgm:cxn modelId="{A025D2E5-3E17-4630-BA2D-E1F974381DC4}" type="presParOf" srcId="{925FEDB9-3733-443D-8BA6-F2DA153CDD85}" destId="{70ACD7EF-7580-4F45-B4AF-1552235FB698}" srcOrd="14" destOrd="0" presId="urn:microsoft.com/office/officeart/2005/8/layout/cycle5"/>
    <dgm:cxn modelId="{4150C8C3-A22A-443A-B391-A3CA0E1DA0CF}" type="presParOf" srcId="{925FEDB9-3733-443D-8BA6-F2DA153CDD85}" destId="{D0ECA0A8-41CF-4134-819F-B00FF004D01F}" srcOrd="15" destOrd="0" presId="urn:microsoft.com/office/officeart/2005/8/layout/cycle5"/>
    <dgm:cxn modelId="{A160733C-79CD-4EF0-93E1-8F8D9FFEE5F2}" type="presParOf" srcId="{925FEDB9-3733-443D-8BA6-F2DA153CDD85}" destId="{5B04A343-0C42-4742-92C9-C6403D882258}" srcOrd="16" destOrd="0" presId="urn:microsoft.com/office/officeart/2005/8/layout/cycle5"/>
    <dgm:cxn modelId="{A0DDB09B-A6AD-4616-9859-CBD8DB572026}" type="presParOf" srcId="{925FEDB9-3733-443D-8BA6-F2DA153CDD85}" destId="{DB4B5405-6C32-40E8-8FDB-8CBCB6A7D0F8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E6033-831E-4CF0-85FD-1504CCA93046}">
      <dsp:nvSpPr>
        <dsp:cNvPr id="0" name=""/>
        <dsp:cNvSpPr/>
      </dsp:nvSpPr>
      <dsp:spPr>
        <a:xfrm>
          <a:off x="3305792" y="170750"/>
          <a:ext cx="1743130" cy="519451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Planprosesser</a:t>
          </a:r>
        </a:p>
      </dsp:txBody>
      <dsp:txXfrm>
        <a:off x="3331150" y="196108"/>
        <a:ext cx="1692414" cy="468735"/>
      </dsp:txXfrm>
    </dsp:sp>
    <dsp:sp modelId="{E39DC96A-29C7-43B3-B76A-AB3561EA4026}">
      <dsp:nvSpPr>
        <dsp:cNvPr id="0" name=""/>
        <dsp:cNvSpPr/>
      </dsp:nvSpPr>
      <dsp:spPr>
        <a:xfrm>
          <a:off x="1436148" y="385394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3930080" y="315036"/>
              </a:moveTo>
              <a:arcTo wR="2671510" hR="2671510" stAng="17886374" swAng="1387509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44A67-D059-40F6-8109-71FD318D20CC}">
      <dsp:nvSpPr>
        <dsp:cNvPr id="0" name=""/>
        <dsp:cNvSpPr/>
      </dsp:nvSpPr>
      <dsp:spPr>
        <a:xfrm>
          <a:off x="5710623" y="1669302"/>
          <a:ext cx="1652348" cy="453123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Forberedelse</a:t>
          </a:r>
        </a:p>
      </dsp:txBody>
      <dsp:txXfrm>
        <a:off x="5732743" y="1691422"/>
        <a:ext cx="1608108" cy="408883"/>
      </dsp:txXfrm>
    </dsp:sp>
    <dsp:sp modelId="{2BC650EC-CB9F-4A63-AFFA-038EC59CA5E2}">
      <dsp:nvSpPr>
        <dsp:cNvPr id="0" name=""/>
        <dsp:cNvSpPr/>
      </dsp:nvSpPr>
      <dsp:spPr>
        <a:xfrm>
          <a:off x="1568663" y="596913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5279889" y="2094166"/>
              </a:moveTo>
              <a:arcTo wR="2671510" hR="2671510" stAng="20851156" swAng="1587657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F2656-8739-44B6-B7D2-B4FDB588A4AE}">
      <dsp:nvSpPr>
        <dsp:cNvPr id="0" name=""/>
        <dsp:cNvSpPr/>
      </dsp:nvSpPr>
      <dsp:spPr>
        <a:xfrm>
          <a:off x="5544614" y="3960438"/>
          <a:ext cx="2249736" cy="819535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Gjennomføring</a:t>
          </a:r>
        </a:p>
      </dsp:txBody>
      <dsp:txXfrm>
        <a:off x="5584620" y="4000444"/>
        <a:ext cx="2169724" cy="739523"/>
      </dsp:txXfrm>
    </dsp:sp>
    <dsp:sp modelId="{E1CDD05D-013D-4C76-9368-08EA78EABA2D}">
      <dsp:nvSpPr>
        <dsp:cNvPr id="0" name=""/>
        <dsp:cNvSpPr/>
      </dsp:nvSpPr>
      <dsp:spPr>
        <a:xfrm>
          <a:off x="1596756" y="544415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4822519" y="4255848"/>
              </a:moveTo>
              <a:arcTo wR="2671510" hR="2671510" stAng="2182423" swAng="1390614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4153E-60A9-4B90-B9AD-D9B6C1FFA40B}">
      <dsp:nvSpPr>
        <dsp:cNvPr id="0" name=""/>
        <dsp:cNvSpPr/>
      </dsp:nvSpPr>
      <dsp:spPr>
        <a:xfrm>
          <a:off x="3338734" y="5631249"/>
          <a:ext cx="1755192" cy="547312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Evaluere</a:t>
          </a:r>
        </a:p>
      </dsp:txBody>
      <dsp:txXfrm>
        <a:off x="3365452" y="5657967"/>
        <a:ext cx="1701756" cy="493876"/>
      </dsp:txXfrm>
    </dsp:sp>
    <dsp:sp modelId="{E995B83F-2085-4A0C-8E44-8C1BD3134423}">
      <dsp:nvSpPr>
        <dsp:cNvPr id="0" name=""/>
        <dsp:cNvSpPr/>
      </dsp:nvSpPr>
      <dsp:spPr>
        <a:xfrm>
          <a:off x="1532448" y="557615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1456002" y="5050482"/>
              </a:moveTo>
              <a:arcTo wR="2671510" hR="2671510" stAng="7023854" swAng="1525134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B10D2-A87D-4116-A51D-B4B0B1888C7A}">
      <dsp:nvSpPr>
        <dsp:cNvPr id="0" name=""/>
        <dsp:cNvSpPr/>
      </dsp:nvSpPr>
      <dsp:spPr>
        <a:xfrm>
          <a:off x="883415" y="4049886"/>
          <a:ext cx="1743130" cy="488655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Lære</a:t>
          </a:r>
        </a:p>
      </dsp:txBody>
      <dsp:txXfrm>
        <a:off x="907269" y="4073740"/>
        <a:ext cx="1695422" cy="440947"/>
      </dsp:txXfrm>
    </dsp:sp>
    <dsp:sp modelId="{70ACD7EF-7580-4F45-B4AF-1552235FB698}">
      <dsp:nvSpPr>
        <dsp:cNvPr id="0" name=""/>
        <dsp:cNvSpPr/>
      </dsp:nvSpPr>
      <dsp:spPr>
        <a:xfrm>
          <a:off x="1457826" y="350444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81462" y="3326200"/>
              </a:moveTo>
              <a:arcTo wR="2671510" hR="2671510" stAng="9948864" swAng="1581083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CA0A8-41CF-4134-819F-B00FF004D01F}">
      <dsp:nvSpPr>
        <dsp:cNvPr id="0" name=""/>
        <dsp:cNvSpPr/>
      </dsp:nvSpPr>
      <dsp:spPr>
        <a:xfrm>
          <a:off x="870491" y="1628448"/>
          <a:ext cx="1743130" cy="453123"/>
        </a:xfrm>
        <a:prstGeom prst="roundRect">
          <a:avLst/>
        </a:prstGeom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Tilpasse</a:t>
          </a:r>
        </a:p>
      </dsp:txBody>
      <dsp:txXfrm>
        <a:off x="892611" y="1650568"/>
        <a:ext cx="1698890" cy="408883"/>
      </dsp:txXfrm>
    </dsp:sp>
    <dsp:sp modelId="{DB4B5405-6C32-40E8-8FDB-8CBCB6A7D0F8}">
      <dsp:nvSpPr>
        <dsp:cNvPr id="0" name=""/>
        <dsp:cNvSpPr/>
      </dsp:nvSpPr>
      <dsp:spPr>
        <a:xfrm>
          <a:off x="1416118" y="465242"/>
          <a:ext cx="5343021" cy="5343021"/>
        </a:xfrm>
        <a:custGeom>
          <a:avLst/>
          <a:gdLst/>
          <a:ahLst/>
          <a:cxnLst/>
          <a:rect l="0" t="0" r="0" b="0"/>
          <a:pathLst>
            <a:path>
              <a:moveTo>
                <a:pt x="684641" y="885643"/>
              </a:moveTo>
              <a:arcTo wR="2671510" hR="2671510" stAng="13317018" swAng="1407363"/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A73F1-6DAB-4128-AE60-B79C007688A2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ED0D-E201-4F4B-93E8-19295653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6"/>
            <a:ext cx="7772400" cy="901095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5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55446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2658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2022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1" y="6450279"/>
            <a:ext cx="342081" cy="252103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70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0271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000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4233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9481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09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0720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6599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hor_blaa_stripe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448"/>
            <a:ext cx="9144000" cy="4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9" y="1135284"/>
            <a:ext cx="9144000" cy="2592288"/>
          </a:xfrm>
        </p:spPr>
        <p:txBody>
          <a:bodyPr>
            <a:noAutofit/>
          </a:bodyPr>
          <a:lstStyle/>
          <a:p>
            <a:pPr algn="ctr"/>
            <a:br>
              <a:rPr lang="nb-NO" sz="4000" dirty="0">
                <a:latin typeface="Arial Rounded MT Bold" panose="020F0704030504030204" pitchFamily="34" charset="0"/>
              </a:rPr>
            </a:br>
            <a:r>
              <a:rPr lang="nb-NO" sz="4000" dirty="0">
                <a:latin typeface="Arial Rounded MT Bold" panose="020F0704030504030204" pitchFamily="34" charset="0"/>
              </a:rPr>
              <a:t> </a:t>
            </a:r>
            <a:r>
              <a:rPr lang="nb-NO" sz="4800" b="1" dirty="0">
                <a:latin typeface="Arial Rounded MT Bold" panose="020F0704030504030204" pitchFamily="34" charset="0"/>
              </a:rPr>
              <a:t>Utviklingstrappa </a:t>
            </a:r>
            <a:br>
              <a:rPr lang="nb-NO" sz="4800" b="1" dirty="0">
                <a:latin typeface="Arial Rounded MT Bold" panose="020F0704030504030204" pitchFamily="34" charset="0"/>
              </a:rPr>
            </a:br>
            <a:r>
              <a:rPr lang="nb-NO" sz="4800" b="1" dirty="0">
                <a:latin typeface="Arial Rounded MT Bold" panose="020F0704030504030204" pitchFamily="34" charset="0"/>
              </a:rPr>
              <a:t>i langrenn</a:t>
            </a:r>
            <a:br>
              <a:rPr lang="nb-NO" sz="4800" b="1" dirty="0">
                <a:latin typeface="Arial Rounded MT Bold" panose="020F0704030504030204" pitchFamily="34" charset="0"/>
              </a:rPr>
            </a:br>
            <a:br>
              <a:rPr lang="en-US" sz="2800" b="1" dirty="0">
                <a:latin typeface="Arial Rounded MT Bold" panose="020F0704030504030204" pitchFamily="34" charset="0"/>
              </a:rPr>
            </a:br>
            <a:endParaRPr lang="en-GB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227" y="4941168"/>
            <a:ext cx="6612984" cy="1176536"/>
          </a:xfrm>
        </p:spPr>
        <p:txBody>
          <a:bodyPr>
            <a:normAutofit/>
          </a:bodyPr>
          <a:lstStyle/>
          <a:p>
            <a:pPr algn="ctr"/>
            <a:endParaRPr lang="nb-NO" sz="1400" dirty="0">
              <a:latin typeface="Arial Rounded MT Bold" panose="020F0704030504030204" pitchFamily="34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Øyvind Sandbakk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8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BD2262-52E6-42F1-8013-167751C9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71400"/>
            <a:ext cx="6368628" cy="63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2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1676F97-2343-44AF-A680-BF162E5A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4864"/>
            <a:ext cx="7848872" cy="57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1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545ED4-C345-4433-9A0B-01401A7616BD}"/>
              </a:ext>
            </a:extLst>
          </p:cNvPr>
          <p:cNvSpPr/>
          <p:nvPr/>
        </p:nvSpPr>
        <p:spPr>
          <a:xfrm>
            <a:off x="0" y="2552700"/>
            <a:ext cx="561975" cy="170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Bilde 3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CF02FC09-1C11-4977-A659-8379231E5F2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9"/>
          <a:stretch/>
        </p:blipFill>
        <p:spPr>
          <a:xfrm>
            <a:off x="163969" y="1972464"/>
            <a:ext cx="8692308" cy="2868425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39BF9A4-1672-469F-97AD-39CACCD43A29}"/>
              </a:ext>
            </a:extLst>
          </p:cNvPr>
          <p:cNvSpPr/>
          <p:nvPr/>
        </p:nvSpPr>
        <p:spPr>
          <a:xfrm>
            <a:off x="-114555" y="5537376"/>
            <a:ext cx="27839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Solli (2020)</a:t>
            </a:r>
            <a:endParaRPr lang="en-US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086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0166548"/>
              </p:ext>
            </p:extLst>
          </p:nvPr>
        </p:nvGraphicFramePr>
        <p:xfrm>
          <a:off x="251520" y="20480"/>
          <a:ext cx="868596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2"/>
          <p:cNvSpPr/>
          <p:nvPr/>
        </p:nvSpPr>
        <p:spPr>
          <a:xfrm>
            <a:off x="2987675" y="1605078"/>
            <a:ext cx="3097213" cy="30241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Prestasjons-utvikling</a:t>
            </a:r>
          </a:p>
        </p:txBody>
      </p:sp>
    </p:spTree>
    <p:extLst>
      <p:ext uri="{BB962C8B-B14F-4D97-AF65-F5344CB8AC3E}">
        <p14:creationId xmlns:p14="http://schemas.microsoft.com/office/powerpoint/2010/main" val="357314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412509" cy="51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altLang="nb-NO" sz="4000" b="1" dirty="0">
                <a:latin typeface="Arial Rounded MT Bold" panose="020F0704030504030204" pitchFamily="34" charset="0"/>
              </a:rPr>
              <a:t>Belastning </a:t>
            </a:r>
            <a:r>
              <a:rPr lang="nb-NO" altLang="nb-NO" sz="4000" b="1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nb-NO" altLang="nb-NO" sz="4000" b="1" dirty="0">
                <a:latin typeface="Arial Rounded MT Bold" panose="020F0704030504030204" pitchFamily="34" charset="0"/>
              </a:rPr>
              <a:t> tilpassing</a:t>
            </a:r>
            <a:endParaRPr lang="nb-NO" altLang="nb-NO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3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de 5" descr="24h_clock_v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44278"/>
            <a:ext cx="493077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Bilde 4" descr="STRESSBELASTN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53" y="836712"/>
            <a:ext cx="43592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8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756" y="2708920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400" b="1" dirty="0">
                <a:latin typeface="Arial Rounded MT Bold" panose="020F0704030504030204" pitchFamily="34" charset="0"/>
              </a:rPr>
              <a:t>Motivasjon og helse til å</a:t>
            </a:r>
            <a:br>
              <a:rPr lang="nb-NO" sz="1700" b="1" dirty="0">
                <a:latin typeface="Arial Rounded MT Bold" panose="020F0704030504030204" pitchFamily="34" charset="0"/>
              </a:rPr>
            </a:br>
            <a:br>
              <a:rPr lang="nb-NO" sz="1700" b="1" dirty="0">
                <a:latin typeface="Arial Rounded MT Bold" panose="020F0704030504030204" pitchFamily="34" charset="0"/>
              </a:rPr>
            </a:br>
            <a:r>
              <a:rPr lang="nb-NO" sz="4400" b="1" dirty="0">
                <a:latin typeface="Arial Rounded MT Bold" panose="020F0704030504030204" pitchFamily="34" charset="0"/>
              </a:rPr>
              <a:t> gjennomføre dette over tid!</a:t>
            </a:r>
          </a:p>
        </p:txBody>
      </p:sp>
    </p:spTree>
    <p:extLst>
      <p:ext uri="{BB962C8B-B14F-4D97-AF65-F5344CB8AC3E}">
        <p14:creationId xmlns:p14="http://schemas.microsoft.com/office/powerpoint/2010/main" val="91394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11CC-6FF8-4AE2-BAA3-83154A9D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Gruppearbeid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C1E4-3FDE-4F04-B17A-49316C50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5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nb-NO" sz="3200" b="0" i="0" dirty="0">
                <a:solidFill>
                  <a:srgbClr val="3C3C3B"/>
                </a:solidFill>
                <a:effectLst/>
                <a:latin typeface="georgia pro regular"/>
              </a:rPr>
              <a:t>Hvilke verktøy trenger du som trener for å skape gode treningsøkter?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3200" b="0" i="0" dirty="0">
                <a:solidFill>
                  <a:srgbClr val="3C3C3B"/>
                </a:solidFill>
                <a:effectLst/>
                <a:latin typeface="georgia pro regular"/>
              </a:rPr>
              <a:t>Hvordan kan vi sikre en god utviklingsprosess på de ulike alderstrinna?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3200" b="0" i="0" dirty="0">
                <a:solidFill>
                  <a:srgbClr val="3C3C3B"/>
                </a:solidFill>
                <a:effectLst/>
                <a:latin typeface="georgia pro regular"/>
              </a:rPr>
              <a:t>Hvordan kan neste utgave av utviklingstrappa hjelpe deg som trener?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308632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georgia pro regular</vt:lpstr>
      <vt:lpstr>Times New Roman</vt:lpstr>
      <vt:lpstr>2_Office-tema</vt:lpstr>
      <vt:lpstr>  Utviklingstrappa  i langrenn  </vt:lpstr>
      <vt:lpstr>PowerPoint Presentation</vt:lpstr>
      <vt:lpstr>PowerPoint Presentation</vt:lpstr>
      <vt:lpstr>PowerPoint Presentation</vt:lpstr>
      <vt:lpstr>PowerPoint Presentation</vt:lpstr>
      <vt:lpstr>Belastning  tilpassing</vt:lpstr>
      <vt:lpstr>PowerPoint Presentation</vt:lpstr>
      <vt:lpstr>Motivasjon og helse til å   gjennomføre dette over tid!</vt:lpstr>
      <vt:lpstr>Gruppearbeid</vt:lpstr>
    </vt:vector>
  </TitlesOfParts>
  <Company>NTNU, SVT-fakultetet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Ann Magdalen</dc:creator>
  <cp:lastModifiedBy>Øyvind B. Sandbakk</cp:lastModifiedBy>
  <cp:revision>221</cp:revision>
  <dcterms:created xsi:type="dcterms:W3CDTF">2014-06-20T10:58:15Z</dcterms:created>
  <dcterms:modified xsi:type="dcterms:W3CDTF">2021-11-09T16:31:53Z</dcterms:modified>
</cp:coreProperties>
</file>