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317" r:id="rId4"/>
    <p:sldId id="312" r:id="rId5"/>
    <p:sldId id="263" r:id="rId6"/>
    <p:sldId id="315" r:id="rId7"/>
    <p:sldId id="314" r:id="rId8"/>
    <p:sldId id="264" r:id="rId9"/>
    <p:sldId id="316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867" autoAdjust="0"/>
  </p:normalViewPr>
  <p:slideViewPr>
    <p:cSldViewPr>
      <p:cViewPr varScale="1">
        <p:scale>
          <a:sx n="105" d="100"/>
          <a:sy n="105" d="100"/>
        </p:scale>
        <p:origin x="34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99DF9-DA63-4157-9087-78327C3A7F6E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A9DAF-368E-49A1-858F-0C31F485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93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6423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346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874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227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548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434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871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415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837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179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10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CAB28-C6FD-4675-91BE-1E0E78A843E1}" type="datetimeFigureOut">
              <a:rPr lang="nb-NO" smtClean="0"/>
              <a:t>03.11.2021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015AD-A898-468C-950D-84E3020E51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538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275856" y="1648679"/>
            <a:ext cx="6260232" cy="1470025"/>
          </a:xfrm>
        </p:spPr>
        <p:txBody>
          <a:bodyPr>
            <a:normAutofit fontScale="90000"/>
          </a:bodyPr>
          <a:lstStyle/>
          <a:p>
            <a:br>
              <a:rPr lang="nb-NO" dirty="0"/>
            </a:br>
            <a:br>
              <a:rPr lang="nb-NO" dirty="0"/>
            </a:br>
            <a:r>
              <a:rPr lang="nb-NO" sz="3100" dirty="0">
                <a:solidFill>
                  <a:srgbClr val="00B0F0"/>
                </a:solidFill>
              </a:rPr>
              <a:t>Høstmøte </a:t>
            </a:r>
            <a:r>
              <a:rPr lang="nb-NO" sz="3100" b="1" dirty="0">
                <a:solidFill>
                  <a:srgbClr val="00B0F0"/>
                </a:solidFill>
              </a:rPr>
              <a:t>Alpint</a:t>
            </a:r>
            <a:br>
              <a:rPr lang="nb-NO" sz="3100" dirty="0">
                <a:solidFill>
                  <a:srgbClr val="00B0F0"/>
                </a:solidFill>
              </a:rPr>
            </a:br>
            <a:r>
              <a:rPr lang="nb-NO" sz="3100" dirty="0">
                <a:solidFill>
                  <a:srgbClr val="00B0F0"/>
                </a:solidFill>
              </a:rPr>
              <a:t>Sole Hotell 03.11 2021 </a:t>
            </a:r>
            <a:endParaRPr lang="nb-NO" dirty="0">
              <a:solidFill>
                <a:srgbClr val="00B0F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816793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96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nb-NO" dirty="0">
                <a:solidFill>
                  <a:srgbClr val="00B0F0"/>
                </a:solidFill>
              </a:rPr>
              <a:t>Agenda</a:t>
            </a:r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3" name="Rektangel 2"/>
          <p:cNvSpPr/>
          <p:nvPr/>
        </p:nvSpPr>
        <p:spPr>
          <a:xfrm>
            <a:off x="179512" y="2204864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nb-NO" dirty="0"/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611560" y="1859340"/>
            <a:ext cx="79164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1. Velkommen</a:t>
            </a:r>
          </a:p>
          <a:p>
            <a:r>
              <a:rPr lang="nb-NO" dirty="0"/>
              <a:t>     Valg av møteleder, referent og godkjenning agenda og innkalling</a:t>
            </a:r>
          </a:p>
          <a:p>
            <a:r>
              <a:rPr lang="nb-NO" dirty="0"/>
              <a:t>2.  Informasjon AK</a:t>
            </a:r>
          </a:p>
          <a:p>
            <a:r>
              <a:rPr lang="nb-NO" dirty="0"/>
              <a:t>3. Terminliste, viktige datoer NSF </a:t>
            </a:r>
          </a:p>
          <a:p>
            <a:r>
              <a:rPr lang="nb-NO" dirty="0"/>
              <a:t>4. Samlinger BSK kommende sesong</a:t>
            </a:r>
          </a:p>
          <a:p>
            <a:r>
              <a:rPr lang="nb-NO" dirty="0"/>
              <a:t>5. Informasjon BAMA, TL og HL</a:t>
            </a:r>
          </a:p>
          <a:p>
            <a:r>
              <a:rPr lang="nb-NO" dirty="0"/>
              <a:t>6. Status fra klubbene</a:t>
            </a:r>
          </a:p>
          <a:p>
            <a:r>
              <a:rPr lang="nb-NO" dirty="0"/>
              <a:t>7. Kretslag U16 fra 2022/2023 </a:t>
            </a:r>
          </a:p>
          <a:p>
            <a:r>
              <a:rPr lang="nb-NO" dirty="0"/>
              <a:t>8. Diskusjon felles rekrutteringstiltak og skiklubbutviklere.</a:t>
            </a:r>
          </a:p>
          <a:p>
            <a:r>
              <a:rPr lang="nb-NO" dirty="0"/>
              <a:t>9. </a:t>
            </a:r>
            <a:r>
              <a:rPr lang="nb-NO" dirty="0" err="1"/>
              <a:t>Evt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071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3" name="Rektangel 2"/>
          <p:cNvSpPr/>
          <p:nvPr/>
        </p:nvSpPr>
        <p:spPr>
          <a:xfrm>
            <a:off x="179512" y="2204864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nb-NO" dirty="0"/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611560" y="1859340"/>
            <a:ext cx="79164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1. Velkommen</a:t>
            </a:r>
          </a:p>
          <a:p>
            <a:r>
              <a:rPr lang="nb-NO" dirty="0"/>
              <a:t>     Valg av møteleder, referent og godkjenning agenda og innkalling</a:t>
            </a:r>
          </a:p>
          <a:p>
            <a:r>
              <a:rPr lang="nb-NO" dirty="0"/>
              <a:t>2.  Informasjon AK</a:t>
            </a:r>
          </a:p>
          <a:p>
            <a:r>
              <a:rPr lang="nb-NO" dirty="0"/>
              <a:t>3. Terminliste, viktige datoer NSF </a:t>
            </a:r>
          </a:p>
          <a:p>
            <a:r>
              <a:rPr lang="nb-NO" dirty="0"/>
              <a:t>4. Samlinger BSK kommende sesong</a:t>
            </a:r>
          </a:p>
          <a:p>
            <a:r>
              <a:rPr lang="nb-NO" dirty="0"/>
              <a:t>5. Informasjon BAMA, TL og HL</a:t>
            </a:r>
          </a:p>
          <a:p>
            <a:r>
              <a:rPr lang="nb-NO" dirty="0"/>
              <a:t>6. Status fra klubbene</a:t>
            </a:r>
          </a:p>
          <a:p>
            <a:r>
              <a:rPr lang="nb-NO" dirty="0"/>
              <a:t>7. Kretslag U16 fra 2022/2023 </a:t>
            </a:r>
          </a:p>
          <a:p>
            <a:r>
              <a:rPr lang="nb-NO" dirty="0"/>
              <a:t>8. Diskusjon felles rekrutteringstiltak og skiklubbutviklere.</a:t>
            </a:r>
          </a:p>
          <a:p>
            <a:r>
              <a:rPr lang="nb-NO" dirty="0"/>
              <a:t>9. </a:t>
            </a:r>
            <a:r>
              <a:rPr lang="nb-NO" dirty="0" err="1"/>
              <a:t>Evt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58869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755576" y="1412777"/>
            <a:ext cx="7772400" cy="238090"/>
          </a:xfrm>
        </p:spPr>
        <p:txBody>
          <a:bodyPr>
            <a:normAutofit fontScale="90000"/>
          </a:bodyPr>
          <a:lstStyle/>
          <a:p>
            <a:br>
              <a:rPr lang="nb-NO" dirty="0">
                <a:solidFill>
                  <a:srgbClr val="00B0F0"/>
                </a:solidFill>
              </a:rPr>
            </a:br>
            <a:r>
              <a:rPr lang="nb-NO" dirty="0">
                <a:solidFill>
                  <a:srgbClr val="00B0F0"/>
                </a:solidFill>
              </a:rPr>
              <a:t>Terminliste + viktige datoer</a:t>
            </a:r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2" name="Rektangel 1"/>
          <p:cNvSpPr/>
          <p:nvPr/>
        </p:nvSpPr>
        <p:spPr>
          <a:xfrm>
            <a:off x="611560" y="1859340"/>
            <a:ext cx="79164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dirty="0"/>
          </a:p>
          <a:p>
            <a:endParaRPr lang="nb-NO" dirty="0"/>
          </a:p>
          <a:p>
            <a:r>
              <a:rPr lang="nb-NO" dirty="0"/>
              <a:t>05.01.2019	Hemsedal SSL</a:t>
            </a:r>
          </a:p>
          <a:p>
            <a:r>
              <a:rPr lang="nb-NO" dirty="0"/>
              <a:t>06.01.2019	Geilo SL</a:t>
            </a:r>
          </a:p>
          <a:p>
            <a:r>
              <a:rPr lang="nb-NO" dirty="0"/>
              <a:t>26.01.2019	Krødsherad/Norefjell SSL</a:t>
            </a:r>
          </a:p>
          <a:p>
            <a:r>
              <a:rPr lang="nb-NO" dirty="0"/>
              <a:t>27.01.2019	Krødsherad/Norefjell SL</a:t>
            </a:r>
          </a:p>
          <a:p>
            <a:r>
              <a:rPr lang="nb-NO" dirty="0"/>
              <a:t>02.02.2019	Ål Super G x 2</a:t>
            </a:r>
          </a:p>
          <a:p>
            <a:r>
              <a:rPr lang="nb-NO" dirty="0"/>
              <a:t>03.02.2019	Ål SSL</a:t>
            </a:r>
          </a:p>
          <a:p>
            <a:r>
              <a:rPr lang="nb-NO" dirty="0"/>
              <a:t>16.02.2019	Drammen/Haukås SL</a:t>
            </a:r>
          </a:p>
          <a:p>
            <a:r>
              <a:rPr lang="nb-NO" dirty="0"/>
              <a:t>17.02.2019	Aron SL</a:t>
            </a:r>
          </a:p>
          <a:p>
            <a:r>
              <a:rPr lang="nb-NO" dirty="0"/>
              <a:t>02.03.2019	Kongsberg SSL</a:t>
            </a:r>
          </a:p>
          <a:p>
            <a:r>
              <a:rPr lang="nb-NO" dirty="0"/>
              <a:t>03.03.2019	Kongsberg SL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3462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905685" y="1038647"/>
            <a:ext cx="7772400" cy="1470025"/>
          </a:xfrm>
        </p:spPr>
        <p:txBody>
          <a:bodyPr/>
          <a:lstStyle/>
          <a:p>
            <a:r>
              <a:rPr lang="nb-NO" dirty="0">
                <a:solidFill>
                  <a:srgbClr val="00B0F0"/>
                </a:solidFill>
              </a:rPr>
              <a:t>Puljeinndelinger</a:t>
            </a:r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467544" y="2204863"/>
            <a:ext cx="72115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b-NO" dirty="0"/>
              <a:t>2 Super G, 5 SL og 4 SSL</a:t>
            </a:r>
          </a:p>
          <a:p>
            <a:pPr marL="285750" indent="-285750">
              <a:buFontTx/>
              <a:buChar char="-"/>
            </a:pPr>
            <a:r>
              <a:rPr lang="nb-NO" dirty="0"/>
              <a:t>To beste resultat (WC poeng), 1 Super G.</a:t>
            </a:r>
          </a:p>
          <a:p>
            <a:pPr marL="285750" indent="-285750">
              <a:buFontTx/>
              <a:buChar char="-"/>
            </a:pPr>
            <a:r>
              <a:rPr lang="nb-NO" dirty="0"/>
              <a:t>Om likt ser vi på tredje beste resultat,</a:t>
            </a:r>
          </a:p>
          <a:p>
            <a:pPr marL="285750" indent="-285750">
              <a:buFontTx/>
              <a:buChar char="-"/>
            </a:pPr>
            <a:r>
              <a:rPr lang="nb-NO" dirty="0"/>
              <a:t>etter det ser vi på totalt ant poeng i fem renn (2 SSL og SL, 1 Super G)</a:t>
            </a:r>
          </a:p>
          <a:p>
            <a:pPr marL="285750" indent="-285750">
              <a:buFontTx/>
              <a:buChar char="-"/>
            </a:pPr>
            <a:r>
              <a:rPr lang="nb-NO" dirty="0"/>
              <a:t>Ved fortsatt likhet, blir det loddtrekning.</a:t>
            </a:r>
          </a:p>
          <a:p>
            <a:pPr marL="285750" indent="-285750">
              <a:buFontTx/>
              <a:buChar char="-"/>
            </a:pPr>
            <a:r>
              <a:rPr lang="nb-NO" dirty="0"/>
              <a:t>Team </a:t>
            </a:r>
            <a:r>
              <a:rPr lang="nb-NO" dirty="0" err="1"/>
              <a:t>Eventet</a:t>
            </a:r>
            <a:r>
              <a:rPr lang="nb-NO" dirty="0"/>
              <a:t>: beste sammenlagt poengsum. (2 SL og 2 SSL) </a:t>
            </a:r>
          </a:p>
          <a:p>
            <a:pPr marL="285750" indent="-285750">
              <a:buFontTx/>
              <a:buChar char="-"/>
            </a:pPr>
            <a:r>
              <a:rPr lang="nb-NO" dirty="0"/>
              <a:t>etter det ser vi på totalt ant poeng i fem renn (2 SSL/SL, 1 Super G)</a:t>
            </a:r>
          </a:p>
          <a:p>
            <a:endParaRPr lang="nb-NO" dirty="0"/>
          </a:p>
          <a:p>
            <a:pPr marL="285750" indent="-285750">
              <a:buFontTx/>
              <a:buChar char="-"/>
            </a:pPr>
            <a:endParaRPr lang="nb-NO" dirty="0"/>
          </a:p>
          <a:p>
            <a:endParaRPr lang="nb-NO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261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755576" y="1412777"/>
            <a:ext cx="7772400" cy="238090"/>
          </a:xfrm>
        </p:spPr>
        <p:txBody>
          <a:bodyPr>
            <a:normAutofit fontScale="90000"/>
          </a:bodyPr>
          <a:lstStyle/>
          <a:p>
            <a:br>
              <a:rPr lang="nb-NO" dirty="0">
                <a:solidFill>
                  <a:srgbClr val="00B0F0"/>
                </a:solidFill>
              </a:rPr>
            </a:br>
            <a:r>
              <a:rPr lang="nb-NO" dirty="0">
                <a:solidFill>
                  <a:srgbClr val="00B0F0"/>
                </a:solidFill>
              </a:rPr>
              <a:t>Kretssamlinger sesongen</a:t>
            </a:r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2" name="Rektangel 1"/>
          <p:cNvSpPr/>
          <p:nvPr/>
        </p:nvSpPr>
        <p:spPr>
          <a:xfrm>
            <a:off x="611560" y="1859340"/>
            <a:ext cx="79164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dirty="0"/>
          </a:p>
          <a:p>
            <a:endParaRPr lang="nb-NO" dirty="0"/>
          </a:p>
          <a:p>
            <a:r>
              <a:rPr lang="nb-NO" dirty="0"/>
              <a:t>30.11 – 02.12.2018		Norefjell SUM, U12 og eldre</a:t>
            </a:r>
          </a:p>
          <a:p>
            <a:r>
              <a:rPr lang="nb-NO" dirty="0"/>
              <a:t>30.01 – 01.02.2019		Fartssamling Ål SUM, U12 og eldre</a:t>
            </a:r>
          </a:p>
          <a:p>
            <a:r>
              <a:rPr lang="nb-NO" dirty="0"/>
              <a:t>12.01 – 13.01.2019		Matching , U14 og eldre</a:t>
            </a:r>
          </a:p>
          <a:p>
            <a:r>
              <a:rPr lang="nb-NO" dirty="0"/>
              <a:t>09.03 – 10.03.2019		Matching , U12, U14 og U16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92968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nb-NO">
                <a:solidFill>
                  <a:srgbClr val="00B0F0"/>
                </a:solidFill>
              </a:rPr>
              <a:t>Informasjon, status fra </a:t>
            </a:r>
            <a:r>
              <a:rPr lang="nb-NO" dirty="0">
                <a:solidFill>
                  <a:srgbClr val="00B0F0"/>
                </a:solidFill>
              </a:rPr>
              <a:t>k</a:t>
            </a:r>
            <a:r>
              <a:rPr lang="nb-NO">
                <a:solidFill>
                  <a:srgbClr val="00B0F0"/>
                </a:solidFill>
              </a:rPr>
              <a:t>lubbene </a:t>
            </a:r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3" name="Rektangel 2"/>
          <p:cNvSpPr/>
          <p:nvPr/>
        </p:nvSpPr>
        <p:spPr>
          <a:xfrm>
            <a:off x="179512" y="2204864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nb-NO" dirty="0"/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611560" y="1859340"/>
            <a:ext cx="791641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dirty="0"/>
          </a:p>
          <a:p>
            <a:r>
              <a:rPr lang="nb-NO" sz="2000" dirty="0"/>
              <a:t>Aron</a:t>
            </a:r>
          </a:p>
          <a:p>
            <a:r>
              <a:rPr lang="nb-NO" sz="2000" dirty="0"/>
              <a:t>Kongsberg</a:t>
            </a:r>
          </a:p>
          <a:p>
            <a:r>
              <a:rPr lang="nb-NO" sz="2000" dirty="0"/>
              <a:t>Krødsherad</a:t>
            </a:r>
          </a:p>
          <a:p>
            <a:r>
              <a:rPr lang="nb-NO" sz="2000" dirty="0"/>
              <a:t>Hemsedal</a:t>
            </a:r>
          </a:p>
          <a:p>
            <a:r>
              <a:rPr lang="nb-NO" sz="2000" dirty="0"/>
              <a:t>Geilo</a:t>
            </a:r>
          </a:p>
          <a:p>
            <a:r>
              <a:rPr lang="nb-NO" sz="2000" dirty="0"/>
              <a:t>Ål</a:t>
            </a:r>
          </a:p>
          <a:p>
            <a:r>
              <a:rPr lang="nb-NO" sz="2000" dirty="0"/>
              <a:t>Gol</a:t>
            </a:r>
          </a:p>
          <a:p>
            <a:r>
              <a:rPr lang="nb-NO" sz="2000" dirty="0"/>
              <a:t>DSK</a:t>
            </a:r>
          </a:p>
          <a:p>
            <a:r>
              <a:rPr lang="nb-NO" sz="2000" dirty="0"/>
              <a:t>Uvdal</a:t>
            </a:r>
          </a:p>
          <a:p>
            <a:r>
              <a:rPr lang="nb-NO" sz="2000" dirty="0"/>
              <a:t>Nesbyen</a:t>
            </a:r>
          </a:p>
        </p:txBody>
      </p:sp>
    </p:spTree>
    <p:extLst>
      <p:ext uri="{BB962C8B-B14F-4D97-AF65-F5344CB8AC3E}">
        <p14:creationId xmlns:p14="http://schemas.microsoft.com/office/powerpoint/2010/main" val="1651974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7772400" cy="1470025"/>
          </a:xfrm>
        </p:spPr>
        <p:txBody>
          <a:bodyPr/>
          <a:lstStyle/>
          <a:p>
            <a:r>
              <a:rPr lang="nb-NO" dirty="0">
                <a:solidFill>
                  <a:srgbClr val="00B0F0"/>
                </a:solidFill>
              </a:rPr>
              <a:t>Kretslag U 16</a:t>
            </a:r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2" name="TekstSylinder 1"/>
          <p:cNvSpPr txBox="1"/>
          <p:nvPr/>
        </p:nvSpPr>
        <p:spPr>
          <a:xfrm>
            <a:off x="683568" y="2447365"/>
            <a:ext cx="24270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b-NO" dirty="0"/>
              <a:t>Litt historie</a:t>
            </a:r>
          </a:p>
          <a:p>
            <a:pPr marL="285750" indent="-285750">
              <a:buFontTx/>
              <a:buChar char="-"/>
            </a:pPr>
            <a:r>
              <a:rPr lang="nb-NO" dirty="0"/>
              <a:t>Utfordringer</a:t>
            </a:r>
          </a:p>
          <a:p>
            <a:pPr marL="285750" indent="-285750">
              <a:buFontTx/>
              <a:buChar char="-"/>
            </a:pPr>
            <a:r>
              <a:rPr lang="nb-NO" dirty="0"/>
              <a:t>Ambisjoner</a:t>
            </a:r>
          </a:p>
          <a:p>
            <a:pPr marL="285750" indent="-285750">
              <a:buFontTx/>
              <a:buChar char="-"/>
            </a:pPr>
            <a:r>
              <a:rPr lang="nb-NO" dirty="0"/>
              <a:t>Hva mener klubbene</a:t>
            </a:r>
          </a:p>
        </p:txBody>
      </p:sp>
    </p:spTree>
    <p:extLst>
      <p:ext uri="{BB962C8B-B14F-4D97-AF65-F5344CB8AC3E}">
        <p14:creationId xmlns:p14="http://schemas.microsoft.com/office/powerpoint/2010/main" val="2657542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3267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905685" y="1038647"/>
            <a:ext cx="7772400" cy="1470025"/>
          </a:xfrm>
        </p:spPr>
        <p:txBody>
          <a:bodyPr/>
          <a:lstStyle/>
          <a:p>
            <a:r>
              <a:rPr lang="nb-NO" dirty="0">
                <a:solidFill>
                  <a:srgbClr val="00B0F0"/>
                </a:solidFill>
              </a:rPr>
              <a:t>Eventuelt</a:t>
            </a:r>
            <a:br>
              <a:rPr lang="nb-NO" dirty="0">
                <a:solidFill>
                  <a:srgbClr val="00B0F0"/>
                </a:solidFill>
              </a:rPr>
            </a:b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467544" y="2204863"/>
            <a:ext cx="293772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b-NO" dirty="0"/>
              <a:t>Førjulscup Geilo, Super G?</a:t>
            </a:r>
          </a:p>
          <a:p>
            <a:pPr marL="285750" indent="-285750">
              <a:buFontTx/>
              <a:buChar char="-"/>
            </a:pPr>
            <a:r>
              <a:rPr lang="nb-NO" dirty="0"/>
              <a:t>Påmeldingsfrister</a:t>
            </a:r>
          </a:p>
          <a:p>
            <a:pPr marL="285750" indent="-285750">
              <a:buFontTx/>
              <a:buChar char="-"/>
            </a:pPr>
            <a:r>
              <a:rPr lang="nb-NO"/>
              <a:t>HL og TL</a:t>
            </a:r>
            <a:endParaRPr lang="nb-NO" dirty="0"/>
          </a:p>
          <a:p>
            <a:endParaRPr lang="nb-NO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60590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6529</TotalTime>
  <Words>375</Words>
  <Application>Microsoft Office PowerPoint</Application>
  <PresentationFormat>Skjermfremvisning 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Office-tema</vt:lpstr>
      <vt:lpstr>  Høstmøte Alpint Sole Hotell 03.11 2021 </vt:lpstr>
      <vt:lpstr>Agenda </vt:lpstr>
      <vt:lpstr> </vt:lpstr>
      <vt:lpstr> Terminliste + viktige datoer </vt:lpstr>
      <vt:lpstr>Puljeinndelinger </vt:lpstr>
      <vt:lpstr> Kretssamlinger sesongen </vt:lpstr>
      <vt:lpstr>Informasjon, status fra klubbene  </vt:lpstr>
      <vt:lpstr>Kretslag U 16 </vt:lpstr>
      <vt:lpstr>Eventuelt </vt:lpstr>
    </vt:vector>
  </TitlesOfParts>
  <Company>Skistar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Vårmøte Alpint  Sole Hotell 14 oktober 2014</dc:title>
  <dc:creator>Kenneth Larsen</dc:creator>
  <cp:lastModifiedBy>Jørund Li</cp:lastModifiedBy>
  <cp:revision>75</cp:revision>
  <dcterms:created xsi:type="dcterms:W3CDTF">2014-05-12T08:02:22Z</dcterms:created>
  <dcterms:modified xsi:type="dcterms:W3CDTF">2021-11-03T10:09:33Z</dcterms:modified>
</cp:coreProperties>
</file>