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32711-2CD8-4410-B407-BEDE8CCB86C0}" type="datetimeFigureOut">
              <a:rPr lang="nb-NO" smtClean="0"/>
              <a:t>15.06.2021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B284-6795-4CA9-A094-3D6AB7702B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5955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0CD22-B138-47B0-B49E-75AEA142B230}" type="datetimeFigureOut">
              <a:rPr lang="nb-NO" smtClean="0"/>
              <a:pPr/>
              <a:t>15.06.2021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74DCB-E8D7-4321-A8AD-E57F76D94BEA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A69439-5D69-4D61-83B6-E88BBA4F5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Kun 2 av 6 renn gjennomført sesongen 2020/21</a:t>
            </a:r>
          </a:p>
          <a:p>
            <a:r>
              <a:rPr lang="nb-NO" dirty="0"/>
              <a:t>Tilskudd fra Sparebank 1 </a:t>
            </a:r>
            <a:r>
              <a:rPr lang="nb-NO"/>
              <a:t>cup 20/21 </a:t>
            </a:r>
            <a:r>
              <a:rPr lang="nb-NO" dirty="0"/>
              <a:t>benyttes til støtte for tilbud til målgruppen fra 13 år til senior</a:t>
            </a:r>
          </a:p>
          <a:p>
            <a:r>
              <a:rPr lang="nb-NO" dirty="0"/>
              <a:t>Sparebank 1 cup sesongen2021/22 videreføres etter samme modell som tidligere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4" name="Picture 9" descr="http://www2.skiforbundet.no/buskerud/gfx/buskerud_skikrets.gif">
            <a:extLst>
              <a:ext uri="{FF2B5EF4-FFF2-40B4-BE49-F238E27FC236}">
                <a16:creationId xmlns:a16="http://schemas.microsoft.com/office/drawing/2014/main" id="{9E381A3C-51FC-4487-A29E-62B8428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7" y="-27992"/>
            <a:ext cx="42862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E9ECB14A-E91D-4D7C-91DF-202AF44DD445}"/>
              </a:ext>
            </a:extLst>
          </p:cNvPr>
          <p:cNvSpPr txBox="1"/>
          <p:nvPr/>
        </p:nvSpPr>
        <p:spPr>
          <a:xfrm>
            <a:off x="457200" y="769949"/>
            <a:ext cx="5018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600" dirty="0"/>
              <a:t>Sparebank 1 Cup 2021/22</a:t>
            </a:r>
          </a:p>
        </p:txBody>
      </p:sp>
    </p:spTree>
    <p:extLst>
      <p:ext uri="{BB962C8B-B14F-4D97-AF65-F5344CB8AC3E}">
        <p14:creationId xmlns:p14="http://schemas.microsoft.com/office/powerpoint/2010/main" val="2212003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</TotalTime>
  <Words>40</Words>
  <Application>Microsoft Office PowerPoint</Application>
  <PresentationFormat>Skjermfremvisning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PowerPoint-presentasjon</vt:lpstr>
    </vt:vector>
  </TitlesOfParts>
  <Company>Trelleborg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”SpareBank1 cup  i samarbeid med Buskerud Skikrets”</dc:title>
  <dc:creator>christin.nordgar</dc:creator>
  <cp:lastModifiedBy>Marit Smørgrav</cp:lastModifiedBy>
  <cp:revision>52</cp:revision>
  <dcterms:created xsi:type="dcterms:W3CDTF">2012-10-24T12:13:14Z</dcterms:created>
  <dcterms:modified xsi:type="dcterms:W3CDTF">2021-06-15T11:52:31Z</dcterms:modified>
</cp:coreProperties>
</file>