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E600"/>
    <a:srgbClr val="DC202E"/>
    <a:srgbClr val="FFA7A7"/>
    <a:srgbClr val="0061FF"/>
    <a:srgbClr val="101072"/>
    <a:srgbClr val="FA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2" autoAdjust="0"/>
    <p:restoredTop sz="96327"/>
  </p:normalViewPr>
  <p:slideViewPr>
    <p:cSldViewPr snapToGrid="0">
      <p:cViewPr varScale="1">
        <p:scale>
          <a:sx n="128" d="100"/>
          <a:sy n="128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tableStyles" Target="tableStyle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presProps" Target="presProps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A_Tittellysbilde hvit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96A78DC-2763-2577-EE29-EF87E0744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 descr="Et bilde som inneholder Font, Grafikk, grafisk design, symbol&#10;&#10;Automatisk generert beskrivelse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459" y="93687"/>
            <a:ext cx="6197082" cy="2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83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K_Tittellysbilde bilde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04726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A7A7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94921" y="65978"/>
            <a:ext cx="6197077" cy="21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54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A_Tittel og innhold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596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4034" y="-313025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6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B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59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3970" y="-311329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90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C_Tittel og innhold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59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3969" y="-311329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068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D_Tittel og inn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59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13969" y="-311329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46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A_Tittel og innhold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5351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4034" y="-303696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413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B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53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308" y="-301998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86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C_Tittel og innhold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53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308" y="-301998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101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D_Tittel og inn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53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308" y="-301998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4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A_Tittel og innhold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09433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 descr="Et bilde som inneholder Font, Grafikk, grafisk design, symbol&#10;&#10;Automatisk generert beskrivelse">
            <a:extLst>
              <a:ext uri="{FF2B5EF4-FFF2-40B4-BE49-F238E27FC236}">
                <a16:creationId xmlns:a16="http://schemas.microsoft.com/office/drawing/2014/main" id="{913B6F4F-0F0F-54D8-2F3C-C601DB0E1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633" y="365125"/>
            <a:ext cx="3844367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83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B_Tittellysbilde blå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ADCDE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96A78DC-2763-2577-EE29-EF87E0744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22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ADCD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59" y="93687"/>
            <a:ext cx="6197082" cy="213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633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B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09433" cy="1325563"/>
          </a:xfrm>
        </p:spPr>
        <p:txBody>
          <a:bodyPr/>
          <a:lstStyle>
            <a:lvl1pPr>
              <a:defRPr>
                <a:solidFill>
                  <a:srgbClr val="FADCDE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ADCDE"/>
                </a:solidFill>
              </a:defRPr>
            </a:lvl1pPr>
            <a:lvl2pPr>
              <a:defRPr>
                <a:solidFill>
                  <a:srgbClr val="FADCDE"/>
                </a:solidFill>
              </a:defRPr>
            </a:lvl2pPr>
            <a:lvl3pPr>
              <a:defRPr>
                <a:solidFill>
                  <a:srgbClr val="FADCDE"/>
                </a:solidFill>
              </a:defRPr>
            </a:lvl3pPr>
            <a:lvl4pPr>
              <a:defRPr>
                <a:solidFill>
                  <a:srgbClr val="FADCDE"/>
                </a:solidFill>
              </a:defRPr>
            </a:lvl4pPr>
            <a:lvl5pPr>
              <a:defRPr>
                <a:solidFill>
                  <a:srgbClr val="FADCDE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13B6F4F-0F0F-54D8-2F3C-C601DB0E1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47634" y="365125"/>
            <a:ext cx="3844365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97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C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0943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13B6F4F-0F0F-54D8-2F3C-C601DB0E1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47634" y="365125"/>
            <a:ext cx="3844365" cy="13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44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D_Tittel og innhold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09433" cy="1325563"/>
          </a:xfrm>
        </p:spPr>
        <p:txBody>
          <a:bodyPr/>
          <a:lstStyle>
            <a:lvl1pPr>
              <a:defRPr>
                <a:solidFill>
                  <a:srgbClr val="FFA7A7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A7A7"/>
                </a:solidFill>
              </a:defRPr>
            </a:lvl1pPr>
            <a:lvl2pPr>
              <a:defRPr>
                <a:solidFill>
                  <a:srgbClr val="FFA7A7"/>
                </a:solidFill>
              </a:defRPr>
            </a:lvl2pPr>
            <a:lvl3pPr>
              <a:defRPr>
                <a:solidFill>
                  <a:srgbClr val="FFA7A7"/>
                </a:solidFill>
              </a:defRPr>
            </a:lvl3pPr>
            <a:lvl4pPr>
              <a:defRPr>
                <a:solidFill>
                  <a:srgbClr val="FFA7A7"/>
                </a:solidFill>
              </a:defRPr>
            </a:lvl4pPr>
            <a:lvl5pPr>
              <a:defRPr>
                <a:solidFill>
                  <a:srgbClr val="FFA7A7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13B6F4F-0F0F-54D8-2F3C-C601DB0E1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47635" y="365125"/>
            <a:ext cx="3844363" cy="13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049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E_Tittel og inn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0943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13B6F4F-0F0F-54D8-2F3C-C601DB0E1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47635" y="365125"/>
            <a:ext cx="3844363" cy="132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29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A_Tittel og innhold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79080" y="3326897"/>
            <a:ext cx="4929388" cy="492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26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B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82375" y="3331290"/>
            <a:ext cx="4922797" cy="492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04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C_Tittel og innhold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82375" y="3331290"/>
            <a:ext cx="4922797" cy="492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133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D_Tittel og inn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82375" y="3331290"/>
            <a:ext cx="4922797" cy="492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1796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A_Tittel og innhold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73E411B-0D8A-D596-651C-7013BBF2F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1037" y="-238340"/>
            <a:ext cx="10800000" cy="10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8899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B_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88E7DBA4-29A4-9AA8-5988-D35429A1B4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1037" y="-235930"/>
            <a:ext cx="10800000" cy="1079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5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C_Tittellysbilde blå bakgrunn_helv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96A78DC-2763-2577-EE29-EF87E0744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22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59" y="93687"/>
            <a:ext cx="6197082" cy="213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117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C_Tittel og innhold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13693E0-20E0-F0FD-D575-E441B4B53E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1037" y="-235930"/>
            <a:ext cx="10800000" cy="1079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760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D_Tittel og inn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EB5951-A4CC-84BB-58EB-0160FA43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8E4CDB-10A9-A904-F8FE-A91056F60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5B7B5522-1F7C-593C-BC2E-3D79E2EA0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1037" y="-235930"/>
            <a:ext cx="10799999" cy="1079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649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A_To innholdsdeler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F62B6A-B2DE-23D5-5BA4-32B8032B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88055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6B18EC-130B-F5FF-AABC-7478C842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49AEDA-CC63-51C2-8CF2-8C212E242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B69506B9-E915-7F16-9D45-5BB97B5EF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4034" y="-303696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35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B_To innholdsdeler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F62B6A-B2DE-23D5-5BA4-32B8032B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8805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6B18EC-130B-F5FF-AABC-7478C842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49AEDA-CC63-51C2-8CF2-8C212E242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B69506B9-E915-7F16-9D45-5BB97B5EF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4034" y="-303270"/>
            <a:ext cx="1905000" cy="190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265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C_To innholdsdeler mør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F62B6A-B2DE-23D5-5BA4-32B8032B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8805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6B18EC-130B-F5FF-AABC-7478C842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49AEDA-CC63-51C2-8CF2-8C212E242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B69506B9-E915-7F16-9D45-5BB97B5EF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308" y="-301998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301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D_To innholdsdeler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F62B6A-B2DE-23D5-5BA4-32B8032B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8805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6B18EC-130B-F5FF-AABC-7478C842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49AEDA-CC63-51C2-8CF2-8C212E242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B69506B9-E915-7F16-9D45-5BB97B5EF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307" y="-301998"/>
            <a:ext cx="1902452" cy="19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8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D_Tittellysbilde mørk blå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A7A7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96A78DC-2763-2577-EE29-EF87E0744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22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A7A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59" y="93687"/>
            <a:ext cx="6197082" cy="213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E_Tittellysbilde rø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96A78DC-2763-2577-EE29-EF87E0744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22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59" y="93687"/>
            <a:ext cx="6197082" cy="213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08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F_Tittellysbilde bilde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254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61FF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60" y="93687"/>
            <a:ext cx="6197080" cy="213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13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G_Tittellysbilde bilde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81818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A7A7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60" y="1292207"/>
            <a:ext cx="6197080" cy="21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71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I_Tittellysbilde bilde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12726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7460" y="65978"/>
            <a:ext cx="6197080" cy="21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15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J_Tittellysbilde bilde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EFBEE-C598-922E-B43A-33A5FA14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437614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61FF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3EC2B0B-205E-480E-40D0-FBDBEB9D1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8146" y="564741"/>
            <a:ext cx="6197080" cy="21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5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7">
            <a:lum/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0277EB6-338D-2CAB-92A5-371B12E9F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77D4D4A-3173-B9D1-3C0C-37CEF21B1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42647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3" r:id="rId3"/>
    <p:sldLayoutId id="2147483661" r:id="rId4"/>
    <p:sldLayoutId id="2147483662" r:id="rId5"/>
    <p:sldLayoutId id="2147483687" r:id="rId6"/>
    <p:sldLayoutId id="2147483688" r:id="rId7"/>
    <p:sldLayoutId id="2147483690" r:id="rId8"/>
    <p:sldLayoutId id="2147483691" r:id="rId9"/>
    <p:sldLayoutId id="2147483692" r:id="rId10"/>
    <p:sldLayoutId id="2147483666" r:id="rId11"/>
    <p:sldLayoutId id="2147483667" r:id="rId12"/>
    <p:sldLayoutId id="2147483668" r:id="rId13"/>
    <p:sldLayoutId id="2147483669" r:id="rId14"/>
    <p:sldLayoutId id="2147483650" r:id="rId15"/>
    <p:sldLayoutId id="2147483670" r:id="rId16"/>
    <p:sldLayoutId id="2147483671" r:id="rId17"/>
    <p:sldLayoutId id="2147483672" r:id="rId18"/>
    <p:sldLayoutId id="2147483665" r:id="rId19"/>
    <p:sldLayoutId id="2147483673" r:id="rId20"/>
    <p:sldLayoutId id="2147483674" r:id="rId21"/>
    <p:sldLayoutId id="2147483675" r:id="rId22"/>
    <p:sldLayoutId id="2147483676" r:id="rId23"/>
    <p:sldLayoutId id="2147483664" r:id="rId24"/>
    <p:sldLayoutId id="2147483677" r:id="rId25"/>
    <p:sldLayoutId id="2147483678" r:id="rId26"/>
    <p:sldLayoutId id="2147483679" r:id="rId27"/>
    <p:sldLayoutId id="2147483680" r:id="rId28"/>
    <p:sldLayoutId id="2147483681" r:id="rId29"/>
    <p:sldLayoutId id="2147483682" r:id="rId30"/>
    <p:sldLayoutId id="2147483683" r:id="rId31"/>
    <p:sldLayoutId id="2147483652" r:id="rId32"/>
    <p:sldLayoutId id="2147483684" r:id="rId33"/>
    <p:sldLayoutId id="2147483685" r:id="rId34"/>
    <p:sldLayoutId id="2147483686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0107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107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107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107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07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07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83535" y="2224490"/>
            <a:ext cx="108154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SMØREBODER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410641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07136" y="1838739"/>
            <a:ext cx="1091184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OPPVARMING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380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802163"/>
            <a:ext cx="1098499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OPPVARMING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62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SKITEST- OMRÅDE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90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SKITEST- OMRÅDE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0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559450" y="998032"/>
            <a:ext cx="108154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SERVICE OMRÅDE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479466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04531" y="135569"/>
            <a:ext cx="1081543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WC DAMER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53964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31573" y="320456"/>
            <a:ext cx="1081543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WC MENN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505346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CD4CB7F2-515C-B6F7-FF28-F14E9DC61690}"/>
              </a:ext>
            </a:extLst>
          </p:cNvPr>
          <p:cNvSpPr txBox="1"/>
          <p:nvPr/>
        </p:nvSpPr>
        <p:spPr>
          <a:xfrm>
            <a:off x="829056" y="1441451"/>
            <a:ext cx="1052169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SANITET</a:t>
            </a:r>
            <a:endParaRPr lang="nb-NO" sz="115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5" name="Plustecken 2">
            <a:extLst>
              <a:ext uri="{FF2B5EF4-FFF2-40B4-BE49-F238E27FC236}">
                <a16:creationId xmlns:a16="http://schemas.microsoft.com/office/drawing/2014/main" id="{5115034B-29C3-86BE-ADE6-9EDD16F644E6}"/>
              </a:ext>
            </a:extLst>
          </p:cNvPr>
          <p:cNvSpPr/>
          <p:nvPr/>
        </p:nvSpPr>
        <p:spPr>
          <a:xfrm>
            <a:off x="4244261" y="3429000"/>
            <a:ext cx="3703478" cy="3322478"/>
          </a:xfrm>
          <a:prstGeom prst="mathPlus">
            <a:avLst/>
          </a:prstGeom>
          <a:solidFill>
            <a:srgbClr val="DC202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v-SE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4E55E94A-AE94-D673-7599-03C4AA1EAAC0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BCED414C-E37D-FF91-1FC1-E1CCECACFDE8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</p:spTree>
    <p:extLst>
      <p:ext uri="{BB962C8B-B14F-4D97-AF65-F5344CB8AC3E}">
        <p14:creationId xmlns:p14="http://schemas.microsoft.com/office/powerpoint/2010/main" val="455281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998032"/>
            <a:ext cx="108154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SMØRE BODER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537904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998032"/>
            <a:ext cx="108154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SMØRE BOD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32091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83535" y="2224490"/>
            <a:ext cx="108154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KLUBBNAVN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746601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SMØRE-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BODER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8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SMØRE-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BODER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934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3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KIOSK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562406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72039" y="1497904"/>
            <a:ext cx="1081543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SERVERING FUNKSJONÆR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242852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2321004"/>
            <a:ext cx="108154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688191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729011"/>
            <a:ext cx="109118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</a:t>
            </a:r>
            <a:endParaRPr lang="nb-NO" sz="166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21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802163"/>
            <a:ext cx="109849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841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72039" y="1497904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 ARRANGØR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823726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 ARRANGØR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5790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PARKERING ARRANGØR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8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727533"/>
            <a:ext cx="1081543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SERVICE OG SKIINDUSTRI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313678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436403"/>
            <a:ext cx="109118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STADION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445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570515"/>
            <a:ext cx="109849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STADION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233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3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41975361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436403"/>
            <a:ext cx="109118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72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570515"/>
            <a:ext cx="109849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597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04531" y="1505863"/>
            <a:ext cx="1081543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87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MÅL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0670091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204755"/>
            <a:ext cx="109118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MÅL</a:t>
            </a:r>
            <a:endParaRPr lang="nb-NO" sz="166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526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241331"/>
            <a:ext cx="1098499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MÅ</a:t>
            </a:r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L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0927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RUNDING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5136017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436403"/>
            <a:ext cx="109118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RUNDING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46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sp>
        <p:nvSpPr>
          <p:cNvPr id="5" name="Oval 7">
            <a:extLst>
              <a:ext uri="{FF2B5EF4-FFF2-40B4-BE49-F238E27FC236}">
                <a16:creationId xmlns:a16="http://schemas.microsoft.com/office/drawing/2014/main" id="{2CEF46A3-1350-20E1-16F5-E6DBBF86E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936" y="584993"/>
            <a:ext cx="5761038" cy="5688013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800">
              <a:latin typeface="Arial" panose="020B060402020202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4583DAF-64C7-BF4B-C53D-CC5AD00D9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736" y="2961481"/>
            <a:ext cx="4968875" cy="863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52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570515"/>
            <a:ext cx="109849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RUNDING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5929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72039" y="1497904"/>
            <a:ext cx="1081543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TV-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PRODUKSJON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805174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SPEAKER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6522063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TIDTAKER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58746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JURY</a:t>
            </a:r>
            <a:endParaRPr lang="nb-NO" sz="287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3374771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NSF</a:t>
            </a:r>
            <a:endParaRPr lang="nb-NO" sz="287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4202483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04531" y="874676"/>
            <a:ext cx="108154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KUN LEDERE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4295344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704531" y="874676"/>
            <a:ext cx="108154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KUN LØPERE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1493466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2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7123" y="744275"/>
            <a:ext cx="1081543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TEKNIKK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  <a:endParaRPr lang="nb-NO" sz="16600" b="1" dirty="0">
              <a:solidFill>
                <a:schemeClr val="bg1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pic>
        <p:nvPicPr>
          <p:cNvPr id="6" name="Bilde 5" descr="Et bilde som inneholder Font, symbol, Grafikk, logo&#10;&#10;Automatisk generert beskrivelse">
            <a:extLst>
              <a:ext uri="{FF2B5EF4-FFF2-40B4-BE49-F238E27FC236}">
                <a16:creationId xmlns:a16="http://schemas.microsoft.com/office/drawing/2014/main" id="{EB986825-FD87-D897-4F2F-B1A782EE8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086" y="505344"/>
            <a:ext cx="2683430" cy="92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736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E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536192" y="874676"/>
            <a:ext cx="7034784" cy="5605595"/>
          </a:xfrm>
          <a:prstGeom prst="rect">
            <a:avLst/>
          </a:prstGeom>
          <a:solidFill>
            <a:srgbClr val="3EE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TEKNIKK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SLUTT</a:t>
            </a:r>
            <a:endParaRPr lang="nb-NO" sz="16600" b="1" dirty="0"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97719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pic>
        <p:nvPicPr>
          <p:cNvPr id="3" name="Picture 6" descr="259">
            <a:extLst>
              <a:ext uri="{FF2B5EF4-FFF2-40B4-BE49-F238E27FC236}">
                <a16:creationId xmlns:a16="http://schemas.microsoft.com/office/drawing/2014/main" id="{B75CDDEC-02DB-BE19-0DF6-F33EB833A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757" y="530225"/>
            <a:ext cx="5905500" cy="579755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2160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E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536192" y="874676"/>
            <a:ext cx="7034784" cy="5605595"/>
          </a:xfrm>
          <a:prstGeom prst="rect">
            <a:avLst/>
          </a:prstGeom>
          <a:solidFill>
            <a:srgbClr val="3EE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COACH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START</a:t>
            </a:r>
            <a:endParaRPr lang="nb-NO" sz="16600" b="1" dirty="0"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8272567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2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7123" y="744275"/>
            <a:ext cx="1081543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COACH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SLUTT</a:t>
            </a:r>
            <a:endParaRPr lang="nb-NO" sz="16600" b="1" dirty="0">
              <a:solidFill>
                <a:schemeClr val="bg1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pic>
        <p:nvPicPr>
          <p:cNvPr id="6" name="Bilde 5" descr="Et bilde som inneholder Font, symbol, Grafikk, logo&#10;&#10;Automatisk generert beskrivelse">
            <a:extLst>
              <a:ext uri="{FF2B5EF4-FFF2-40B4-BE49-F238E27FC236}">
                <a16:creationId xmlns:a16="http://schemas.microsoft.com/office/drawing/2014/main" id="{EB986825-FD87-D897-4F2F-B1A782EE8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086" y="505344"/>
            <a:ext cx="2683430" cy="92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501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2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-173293" y="797977"/>
            <a:ext cx="10768141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NO COACH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solidFill>
                  <a:schemeClr val="bg1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  <a:endParaRPr lang="nb-NO" sz="16600" b="1" dirty="0">
              <a:solidFill>
                <a:schemeClr val="bg1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pic>
        <p:nvPicPr>
          <p:cNvPr id="6" name="Bilde 5" descr="Et bilde som inneholder Font, symbol, Grafikk, logo&#10;&#10;Automatisk generert beskrivelse">
            <a:extLst>
              <a:ext uri="{FF2B5EF4-FFF2-40B4-BE49-F238E27FC236}">
                <a16:creationId xmlns:a16="http://schemas.microsoft.com/office/drawing/2014/main" id="{EB986825-FD87-D897-4F2F-B1A782EE8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086" y="505344"/>
            <a:ext cx="2683430" cy="92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042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E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926592" y="874676"/>
            <a:ext cx="7644384" cy="5401479"/>
          </a:xfrm>
          <a:prstGeom prst="rect">
            <a:avLst/>
          </a:prstGeom>
          <a:solidFill>
            <a:srgbClr val="3EE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NO COACH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SONE </a:t>
            </a:r>
          </a:p>
          <a:p>
            <a:pPr algn="ctr"/>
            <a:r>
              <a:rPr lang="nb-NO" sz="11500" b="1" dirty="0">
                <a:latin typeface="Skiforbundet Sans" pitchFamily="2" charset="77"/>
                <a:cs typeface="Arial" panose="020B0604020202020204" pitchFamily="34" charset="0"/>
              </a:rPr>
              <a:t>SLUTT</a:t>
            </a:r>
            <a:endParaRPr lang="nb-NO" sz="16600" b="1" dirty="0"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28583410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BRIKKE KONTROLL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7338146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BRIKKE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KONTROLL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707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BRIKKE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KONTROLL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605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851645"/>
            <a:ext cx="1081543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PUBLIKUM</a:t>
            </a:r>
            <a:endParaRPr lang="nb-NO" sz="23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4940163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436403"/>
            <a:ext cx="109118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PUBLIKUM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885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570515"/>
            <a:ext cx="109849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6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PUBLIKUM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7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  <p:pic>
        <p:nvPicPr>
          <p:cNvPr id="5" name="Picture 6" descr="101">
            <a:extLst>
              <a:ext uri="{FF2B5EF4-FFF2-40B4-BE49-F238E27FC236}">
                <a16:creationId xmlns:a16="http://schemas.microsoft.com/office/drawing/2014/main" id="{11B8032E-2B29-8D4D-6BD6-D52F74AA1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564" y="384935"/>
            <a:ext cx="5257800" cy="4587875"/>
          </a:xfrm>
          <a:prstGeom prst="triangl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74B97FA0-BEB3-CBBD-B90D-D2859055A763}"/>
              </a:ext>
            </a:extLst>
          </p:cNvPr>
          <p:cNvSpPr txBox="1"/>
          <p:nvPr/>
        </p:nvSpPr>
        <p:spPr>
          <a:xfrm>
            <a:off x="2857301" y="4863649"/>
            <a:ext cx="61924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800" b="1" dirty="0">
                <a:solidFill>
                  <a:srgbClr val="FF0000"/>
                </a:solidFill>
                <a:latin typeface="Skiforbundet Sans" pitchFamily="2" charset="77"/>
                <a:cs typeface="Arial" panose="020B0604020202020204" pitchFamily="34" charset="0"/>
              </a:rPr>
              <a:t>SNØKANON</a:t>
            </a:r>
          </a:p>
        </p:txBody>
      </p:sp>
    </p:spTree>
    <p:extLst>
      <p:ext uri="{BB962C8B-B14F-4D97-AF65-F5344CB8AC3E}">
        <p14:creationId xmlns:p14="http://schemas.microsoft.com/office/powerpoint/2010/main" val="15786845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MIXED </a:t>
            </a:r>
          </a:p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SONE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3506640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PRESSE</a:t>
            </a:r>
          </a:p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SENTER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7436006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PRESSE-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KONFERANSE</a:t>
            </a:r>
            <a:endParaRPr lang="nb-NO" sz="166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83308307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PRESSE-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KONFERANSE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295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PRESSE-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KONFERANSE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4632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ANTI-</a:t>
            </a:r>
          </a:p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DOPING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4775233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688285" y="1259175"/>
            <a:ext cx="108154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</a:p>
          <a:p>
            <a:pPr algn="ctr"/>
            <a:r>
              <a:rPr lang="nb-NO" sz="138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NUMMER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05590587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640080" y="1147671"/>
            <a:ext cx="109118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NUMMER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536465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6626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76047" y="1241331"/>
            <a:ext cx="109849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START</a:t>
            </a:r>
          </a:p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NUMMER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1422" y="5270974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505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120471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07136" y="1838739"/>
            <a:ext cx="1091184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LØYPERETNING</a:t>
            </a:r>
            <a:endParaRPr lang="nb-NO" sz="138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633130"/>
            <a:ext cx="6121400" cy="0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0928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27167114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0339981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545619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93182025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0346943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45988031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7656013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020349" y="-948514"/>
            <a:ext cx="9562620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54200" b="1" dirty="0">
                <a:solidFill>
                  <a:srgbClr val="C00000"/>
                </a:solidFill>
                <a:latin typeface="Arial" panose="020B0604020202020204" pitchFamily="34" charset="0"/>
              </a:rPr>
              <a:t>9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32236541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10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9012962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11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925366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26F36AB6-1C8B-07EA-0EDB-A35A30D25456}"/>
              </a:ext>
            </a:extLst>
          </p:cNvPr>
          <p:cNvSpPr txBox="1"/>
          <p:nvPr/>
        </p:nvSpPr>
        <p:spPr>
          <a:xfrm>
            <a:off x="342902" y="442397"/>
            <a:ext cx="23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Arrangørens klubblogo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4D13F4F-1DB6-281F-E1EA-E0431DBDFF60}"/>
              </a:ext>
            </a:extLst>
          </p:cNvPr>
          <p:cNvSpPr txBox="1"/>
          <p:nvPr/>
        </p:nvSpPr>
        <p:spPr>
          <a:xfrm>
            <a:off x="9488011" y="6025657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Lokale sponsorer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D8FA63B8-58FF-C9A5-1110-C1820528D6C2}"/>
              </a:ext>
            </a:extLst>
          </p:cNvPr>
          <p:cNvSpPr txBox="1"/>
          <p:nvPr/>
        </p:nvSpPr>
        <p:spPr>
          <a:xfrm>
            <a:off x="788239" y="1802163"/>
            <a:ext cx="1098499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5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LØYPERETNING</a:t>
            </a:r>
            <a:endParaRPr lang="nb-NO" sz="19900" b="1" dirty="0">
              <a:solidFill>
                <a:srgbClr val="DC202E"/>
              </a:solidFill>
              <a:latin typeface="Skiforbundet Sans" pitchFamily="2" charset="77"/>
              <a:cs typeface="Arial" panose="020B0604020202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567203B-1098-A171-6ABC-FE15B7EDD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6417" y="4622923"/>
            <a:ext cx="6319166" cy="31722"/>
          </a:xfrm>
          <a:prstGeom prst="line">
            <a:avLst/>
          </a:prstGeom>
          <a:noFill/>
          <a:ln w="508000">
            <a:solidFill>
              <a:srgbClr val="DC202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>
              <a:solidFill>
                <a:srgbClr val="DC2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766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12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14414864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13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89538654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14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139167593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15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8824432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16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63453948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17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5303181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190083"/>
            <a:ext cx="956262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45200" b="1" dirty="0">
                <a:solidFill>
                  <a:srgbClr val="C00000"/>
                </a:solidFill>
                <a:latin typeface="Arial" panose="020B0604020202020204" pitchFamily="34" charset="0"/>
              </a:rPr>
              <a:t>18</a:t>
            </a:r>
            <a:r>
              <a:rPr lang="de-DE" altLang="sv-SE" sz="60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  <a:endParaRPr lang="de-DE" altLang="sv-SE" sz="9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44232103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896362" y="-276504"/>
            <a:ext cx="956262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sv-SE" sz="37700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de-DE" altLang="sv-SE" sz="5400" b="1" dirty="0">
                <a:solidFill>
                  <a:srgbClr val="C00000"/>
                </a:solidFill>
                <a:latin typeface="Arial" panose="020B0604020202020204" pitchFamily="34" charset="0"/>
              </a:rPr>
              <a:t>KM</a:t>
            </a:r>
          </a:p>
          <a:p>
            <a:pPr algn="ctr"/>
            <a:r>
              <a:rPr lang="de-DE" altLang="sv-SE" sz="5400" b="1" dirty="0">
                <a:solidFill>
                  <a:srgbClr val="C00000"/>
                </a:solidFill>
                <a:latin typeface="Arial" panose="020B0604020202020204" pitchFamily="34" charset="0"/>
              </a:rPr>
              <a:t>TIL MÅL</a:t>
            </a:r>
            <a:endParaRPr lang="de-DE" altLang="sv-SE" sz="8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2899079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E3DDC770-11C7-4174-4347-A27EFE1AEA8A}"/>
              </a:ext>
            </a:extLst>
          </p:cNvPr>
          <p:cNvSpPr txBox="1"/>
          <p:nvPr/>
        </p:nvSpPr>
        <p:spPr>
          <a:xfrm>
            <a:off x="9430496" y="601479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Lokale sponsorer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1FB6AA7-73D8-73AC-7E4E-032F9935093F}"/>
              </a:ext>
            </a:extLst>
          </p:cNvPr>
          <p:cNvSpPr txBox="1"/>
          <p:nvPr/>
        </p:nvSpPr>
        <p:spPr>
          <a:xfrm>
            <a:off x="1778906" y="1727533"/>
            <a:ext cx="1081543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b-NO" sz="19900" b="1" dirty="0">
                <a:solidFill>
                  <a:srgbClr val="DC202E"/>
                </a:solidFill>
                <a:latin typeface="Skiforbundet Sans" pitchFamily="2" charset="77"/>
                <a:cs typeface="Arial" panose="020B0604020202020204" pitchFamily="34" charset="0"/>
              </a:rPr>
              <a:t>PHOTO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1F0D84F-8CF4-ADFF-0BBA-4207FC1D8181}"/>
              </a:ext>
            </a:extLst>
          </p:cNvPr>
          <p:cNvSpPr txBox="1"/>
          <p:nvPr/>
        </p:nvSpPr>
        <p:spPr>
          <a:xfrm>
            <a:off x="544997" y="505344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latin typeface="Skiforbundet Sans" pitchFamily="2" charset="77"/>
              </a:rPr>
              <a:t>Arrangørens klubblogo</a:t>
            </a:r>
          </a:p>
        </p:txBody>
      </p:sp>
    </p:spTree>
    <p:extLst>
      <p:ext uri="{BB962C8B-B14F-4D97-AF65-F5344CB8AC3E}">
        <p14:creationId xmlns:p14="http://schemas.microsoft.com/office/powerpoint/2010/main" val="378202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kiforbundet">
      <a:majorFont>
        <a:latin typeface="Skiforbundet Sans"/>
        <a:ea typeface=""/>
        <a:cs typeface=""/>
      </a:majorFont>
      <a:minorFont>
        <a:latin typeface="Skiforbunde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7" id="{9D7BC35B-3A34-DF46-8C7D-C53642C0DDDF}" vid="{3016AFDE-859D-2F4A-A3CF-231F8EF88A2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08695c-71a6-424d-b494-0382f1cd8949" xsi:nil="true"/>
    <lcf76f155ced4ddcb4097134ff3c332f xmlns="892e0dab-9d82-4024-95e4-5c6098140bc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9A0E85A7496F6489F149B073E37BEF4" ma:contentTypeVersion="17" ma:contentTypeDescription="Opprett et nytt dokument." ma:contentTypeScope="" ma:versionID="44da915056a7337d8e400e6f7d402c34">
  <xsd:schema xmlns:xsd="http://www.w3.org/2001/XMLSchema" xmlns:xs="http://www.w3.org/2001/XMLSchema" xmlns:p="http://schemas.microsoft.com/office/2006/metadata/properties" xmlns:ns2="892e0dab-9d82-4024-95e4-5c6098140bc7" xmlns:ns3="f2dcc3ba-11d5-47c0-8a43-0769a665559e" xmlns:ns4="ea08695c-71a6-424d-b494-0382f1cd8949" targetNamespace="http://schemas.microsoft.com/office/2006/metadata/properties" ma:root="true" ma:fieldsID="cba6a0e0d8c20257f068503f33212250" ns2:_="" ns3:_="" ns4:_="">
    <xsd:import namespace="892e0dab-9d82-4024-95e4-5c6098140bc7"/>
    <xsd:import namespace="f2dcc3ba-11d5-47c0-8a43-0769a665559e"/>
    <xsd:import namespace="ea08695c-71a6-424d-b494-0382f1cd89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e0dab-9d82-4024-95e4-5c6098140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e15a6db1-ea0c-4764-8265-6093ad78fa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dcc3ba-11d5-47c0-8a43-0769a6655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08695c-71a6-424d-b494-0382f1cd894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433ec772-5eb0-4263-b624-11412d443699}" ma:internalName="TaxCatchAll" ma:showField="CatchAllData" ma:web="f2dcc3ba-11d5-47c0-8a43-0769a66555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0B2A4F-7070-4B92-A49A-4FFA819077D3}">
  <ds:schemaRefs>
    <ds:schemaRef ds:uri="f2dcc3ba-11d5-47c0-8a43-0769a665559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ea08695c-71a6-424d-b494-0382f1cd8949"/>
    <ds:schemaRef ds:uri="892e0dab-9d82-4024-95e4-5c6098140bc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4066A7-AE9B-4E75-8080-5F62C2AD79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2e0dab-9d82-4024-95e4-5c6098140bc7"/>
    <ds:schemaRef ds:uri="f2dcc3ba-11d5-47c0-8a43-0769a665559e"/>
    <ds:schemaRef ds:uri="ea08695c-71a6-424d-b494-0382f1cd89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4696BE-9458-4E5A-AC88-CB8FE0C4E1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479</Words>
  <Application>Microsoft Macintosh PowerPoint</Application>
  <PresentationFormat>Widescreen</PresentationFormat>
  <Paragraphs>286</Paragraphs>
  <Slides>87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87</vt:i4>
      </vt:variant>
    </vt:vector>
  </HeadingPairs>
  <TitlesOfParts>
    <vt:vector size="90" baseType="lpstr">
      <vt:lpstr>Arial</vt:lpstr>
      <vt:lpstr>Skiforbundet Sans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Erik Husby</dc:creator>
  <cp:lastModifiedBy>Andrea Gabrielsen</cp:lastModifiedBy>
  <cp:revision>6</cp:revision>
  <dcterms:created xsi:type="dcterms:W3CDTF">2023-09-01T12:14:14Z</dcterms:created>
  <dcterms:modified xsi:type="dcterms:W3CDTF">2023-09-13T07:48:31Z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0x01010029A0E85A7496F6489F149B073E37BEF4</vt:lpwstr>
  </property>
  <property fmtid="{D5CDD505-2E9C-101B-9397-08002B2CF9AE}" pid="3" name="MediaServiceImageTags">
    <vt:lpwstr/>
  </property>
</Properties>
</file>